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74" r:id="rId5"/>
    <p:sldId id="288" r:id="rId6"/>
    <p:sldId id="285" r:id="rId7"/>
    <p:sldId id="270" r:id="rId8"/>
    <p:sldId id="352" r:id="rId9"/>
    <p:sldId id="280" r:id="rId10"/>
    <p:sldId id="281" r:id="rId11"/>
    <p:sldId id="282" r:id="rId12"/>
    <p:sldId id="286" r:id="rId13"/>
    <p:sldId id="283" r:id="rId14"/>
    <p:sldId id="272" r:id="rId15"/>
    <p:sldId id="291" r:id="rId16"/>
    <p:sldId id="289" r:id="rId17"/>
    <p:sldId id="29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0EFF8"/>
    <a:srgbClr val="C6E1F2"/>
    <a:srgbClr val="DDEDF7"/>
    <a:srgbClr val="86BFE1"/>
    <a:srgbClr val="0D5395"/>
    <a:srgbClr val="C2DEF0"/>
    <a:srgbClr val="A2CDE8"/>
    <a:srgbClr val="03519B"/>
    <a:srgbClr val="CDA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C1A58-8CD4-45ED-968C-2A66BA1008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61D500-D31D-4929-86ED-2D9D71A610D5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 err="1"/>
            <a:t>Economic</a:t>
          </a:r>
          <a:r>
            <a:rPr lang="hu-HU" dirty="0"/>
            <a:t> and </a:t>
          </a:r>
          <a:r>
            <a:rPr lang="hu-HU" dirty="0" err="1"/>
            <a:t>monetary</a:t>
          </a:r>
          <a:r>
            <a:rPr lang="hu-HU" dirty="0"/>
            <a:t> policy </a:t>
          </a:r>
          <a:r>
            <a:rPr lang="hu-HU" dirty="0" err="1"/>
            <a:t>decisions</a:t>
          </a:r>
          <a:endParaRPr lang="hu-HU" dirty="0"/>
        </a:p>
      </dgm:t>
    </dgm:pt>
    <dgm:pt modelId="{A9E889CA-B004-496A-82C0-E2FE87B30BA4}" type="parTrans" cxnId="{FB722069-82B3-4386-8601-424D6F06FB98}">
      <dgm:prSet/>
      <dgm:spPr/>
      <dgm:t>
        <a:bodyPr/>
        <a:lstStyle/>
        <a:p>
          <a:endParaRPr lang="hu-HU"/>
        </a:p>
      </dgm:t>
    </dgm:pt>
    <dgm:pt modelId="{635DF122-2BEF-4D78-BFD9-56B57FC54240}" type="sibTrans" cxnId="{FB722069-82B3-4386-8601-424D6F06FB98}">
      <dgm:prSet/>
      <dgm:spPr/>
      <dgm:t>
        <a:bodyPr/>
        <a:lstStyle/>
        <a:p>
          <a:endParaRPr lang="hu-HU"/>
        </a:p>
      </dgm:t>
    </dgm:pt>
    <dgm:pt modelId="{7D8B6F46-1CDF-4C0A-BD28-08B31A9A1B1C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Econometric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models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7C3EE71-13E8-4574-B8E4-BE3C699CD27E}" type="parTrans" cxnId="{53909302-6DA7-4E4B-B9DD-36F7E680B391}">
      <dgm:prSet/>
      <dgm:spPr/>
      <dgm:t>
        <a:bodyPr/>
        <a:lstStyle/>
        <a:p>
          <a:endParaRPr lang="hu-HU"/>
        </a:p>
      </dgm:t>
    </dgm:pt>
    <dgm:pt modelId="{E826B7C5-22D5-4EE4-8356-101CF922F82E}" type="sibTrans" cxnId="{53909302-6DA7-4E4B-B9DD-36F7E680B391}">
      <dgm:prSet/>
      <dgm:spPr/>
      <dgm:t>
        <a:bodyPr/>
        <a:lstStyle/>
        <a:p>
          <a:endParaRPr lang="hu-HU"/>
        </a:p>
      </dgm:t>
    </dgm:pt>
    <dgm:pt modelId="{DC359419-5A49-4CE1-B246-3256B19EEADF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Macroeconomic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monitoring</a:t>
          </a:r>
        </a:p>
      </dgm:t>
    </dgm:pt>
    <dgm:pt modelId="{2E9D8D11-C08B-4A5D-87AD-0E6E84877920}" type="parTrans" cxnId="{74A6F8FA-FF74-4ABB-9364-D0394E1FA270}">
      <dgm:prSet/>
      <dgm:spPr/>
      <dgm:t>
        <a:bodyPr/>
        <a:lstStyle/>
        <a:p>
          <a:endParaRPr lang="hu-HU"/>
        </a:p>
      </dgm:t>
    </dgm:pt>
    <dgm:pt modelId="{63799967-A9A6-40EC-902B-48FBEC33CB4B}" type="sibTrans" cxnId="{74A6F8FA-FF74-4ABB-9364-D0394E1FA270}">
      <dgm:prSet/>
      <dgm:spPr/>
      <dgm:t>
        <a:bodyPr/>
        <a:lstStyle/>
        <a:p>
          <a:endParaRPr lang="hu-HU"/>
        </a:p>
      </dgm:t>
    </dgm:pt>
    <dgm:pt modelId="{D9A28898-91A1-453D-8DD7-5BE77490BB1D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Business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cycle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analysis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53C80D5A-1519-4A63-AB3E-D148E870120F}" type="parTrans" cxnId="{541AE55A-9EE4-418A-9F61-CA39C75D7A35}">
      <dgm:prSet/>
      <dgm:spPr/>
      <dgm:t>
        <a:bodyPr/>
        <a:lstStyle/>
        <a:p>
          <a:endParaRPr lang="hu-HU"/>
        </a:p>
      </dgm:t>
    </dgm:pt>
    <dgm:pt modelId="{885EDA1B-7DFA-4AE5-8E6A-8AE4A8726235}" type="sibTrans" cxnId="{541AE55A-9EE4-418A-9F61-CA39C75D7A35}">
      <dgm:prSet/>
      <dgm:spPr/>
      <dgm:t>
        <a:bodyPr/>
        <a:lstStyle/>
        <a:p>
          <a:endParaRPr lang="hu-HU"/>
        </a:p>
      </dgm:t>
    </dgm:pt>
    <dgm:pt modelId="{9D996EF4-DAF6-46A1-83D9-225FB18B7EC2}">
      <dgm:prSet phldrT="[Szöveg]"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053" tIns="0" rIns="215053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Short-term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forecast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B256B25-9318-4CC6-976E-A890EA5A6A97}" type="parTrans" cxnId="{82A85F5E-572C-43E3-98F7-8583CD29D4D4}">
      <dgm:prSet/>
      <dgm:spPr/>
      <dgm:t>
        <a:bodyPr/>
        <a:lstStyle/>
        <a:p>
          <a:endParaRPr lang="hu-HU"/>
        </a:p>
      </dgm:t>
    </dgm:pt>
    <dgm:pt modelId="{5BFBA4BD-3832-421C-8D2B-3BEF8FC7FED5}" type="sibTrans" cxnId="{82A85F5E-572C-43E3-98F7-8583CD29D4D4}">
      <dgm:prSet/>
      <dgm:spPr/>
      <dgm:t>
        <a:bodyPr/>
        <a:lstStyle/>
        <a:p>
          <a:endParaRPr lang="hu-HU"/>
        </a:p>
      </dgm:t>
    </dgm:pt>
    <dgm:pt modelId="{83FB7166-7FFE-4657-B0AD-9E3D7675893D}" type="pres">
      <dgm:prSet presAssocID="{75FC1A58-8CD4-45ED-968C-2A66BA100840}" presName="linear" presStyleCnt="0">
        <dgm:presLayoutVars>
          <dgm:dir/>
          <dgm:animLvl val="lvl"/>
          <dgm:resizeHandles val="exact"/>
        </dgm:presLayoutVars>
      </dgm:prSet>
      <dgm:spPr/>
    </dgm:pt>
    <dgm:pt modelId="{9CAD39BE-218A-40C6-A256-BA221829ED27}" type="pres">
      <dgm:prSet presAssocID="{4F61D500-D31D-4929-86ED-2D9D71A610D5}" presName="parentLin" presStyleCnt="0"/>
      <dgm:spPr/>
    </dgm:pt>
    <dgm:pt modelId="{776E0B16-B9F8-4F6F-8060-0FEBF195788E}" type="pres">
      <dgm:prSet presAssocID="{4F61D500-D31D-4929-86ED-2D9D71A610D5}" presName="parentLeftMargin" presStyleLbl="node1" presStyleIdx="0" presStyleCnt="5"/>
      <dgm:spPr/>
    </dgm:pt>
    <dgm:pt modelId="{447A711B-588E-4675-B41C-8C01BA4628BA}" type="pres">
      <dgm:prSet presAssocID="{4F61D500-D31D-4929-86ED-2D9D71A610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1E77694-E570-42AF-B6D3-1F3464B3DBE0}" type="pres">
      <dgm:prSet presAssocID="{4F61D500-D31D-4929-86ED-2D9D71A610D5}" presName="negativeSpace" presStyleCnt="0"/>
      <dgm:spPr/>
    </dgm:pt>
    <dgm:pt modelId="{697D0B21-7860-46AE-B5FA-E35D336881EF}" type="pres">
      <dgm:prSet presAssocID="{4F61D500-D31D-4929-86ED-2D9D71A610D5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3EFB1F6B-4252-49A2-8921-DAC96F9D69C4}" type="pres">
      <dgm:prSet presAssocID="{635DF122-2BEF-4D78-BFD9-56B57FC54240}" presName="spaceBetweenRectangles" presStyleCnt="0"/>
      <dgm:spPr/>
    </dgm:pt>
    <dgm:pt modelId="{B870229E-AF2E-4FAF-A81F-F77CB97AFB68}" type="pres">
      <dgm:prSet presAssocID="{DC359419-5A49-4CE1-B246-3256B19EEADF}" presName="parentLin" presStyleCnt="0"/>
      <dgm:spPr/>
    </dgm:pt>
    <dgm:pt modelId="{0D1E0370-3AAF-45E0-A33A-2F0C280B429B}" type="pres">
      <dgm:prSet presAssocID="{DC359419-5A49-4CE1-B246-3256B19EEADF}" presName="parentLeftMargin" presStyleLbl="node1" presStyleIdx="0" presStyleCnt="5"/>
      <dgm:spPr/>
    </dgm:pt>
    <dgm:pt modelId="{B1B0E480-DDD5-424A-9E15-A95EC6D730CD}" type="pres">
      <dgm:prSet presAssocID="{DC359419-5A49-4CE1-B246-3256B19EEADF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406400" y="1011226"/>
          <a:ext cx="5689600" cy="619920"/>
        </a:xfrm>
        <a:prstGeom prst="roundRect">
          <a:avLst/>
        </a:prstGeom>
      </dgm:spPr>
    </dgm:pt>
    <dgm:pt modelId="{CD66B3F9-0590-44D6-96E8-4D565041CA39}" type="pres">
      <dgm:prSet presAssocID="{DC359419-5A49-4CE1-B246-3256B19EEADF}" presName="negativeSpace" presStyleCnt="0"/>
      <dgm:spPr/>
    </dgm:pt>
    <dgm:pt modelId="{C880A3AE-0140-4E94-B463-45927E71A69B}" type="pres">
      <dgm:prSet presAssocID="{DC359419-5A49-4CE1-B246-3256B19EEADF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B76EEDD6-520B-4737-9C70-C7EADF63C1D9}" type="pres">
      <dgm:prSet presAssocID="{63799967-A9A6-40EC-902B-48FBEC33CB4B}" presName="spaceBetweenRectangles" presStyleCnt="0"/>
      <dgm:spPr/>
    </dgm:pt>
    <dgm:pt modelId="{4E5D977D-ADC4-4F18-A070-CDAB31C0E54F}" type="pres">
      <dgm:prSet presAssocID="{D9A28898-91A1-453D-8DD7-5BE77490BB1D}" presName="parentLin" presStyleCnt="0"/>
      <dgm:spPr/>
    </dgm:pt>
    <dgm:pt modelId="{D89C834B-D9E9-465D-A713-138CDB71D6AB}" type="pres">
      <dgm:prSet presAssocID="{D9A28898-91A1-453D-8DD7-5BE77490BB1D}" presName="parentLeftMargin" presStyleLbl="node1" presStyleIdx="1" presStyleCnt="5"/>
      <dgm:spPr/>
    </dgm:pt>
    <dgm:pt modelId="{23F00252-74C9-497D-BEB5-05D31647B7F6}" type="pres">
      <dgm:prSet presAssocID="{D9A28898-91A1-453D-8DD7-5BE77490BB1D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406400" y="1963786"/>
          <a:ext cx="5689600" cy="619920"/>
        </a:xfrm>
        <a:prstGeom prst="roundRect">
          <a:avLst/>
        </a:prstGeom>
      </dgm:spPr>
    </dgm:pt>
    <dgm:pt modelId="{84FFA634-6C95-45CC-88FD-D581CADC7026}" type="pres">
      <dgm:prSet presAssocID="{D9A28898-91A1-453D-8DD7-5BE77490BB1D}" presName="negativeSpace" presStyleCnt="0"/>
      <dgm:spPr/>
    </dgm:pt>
    <dgm:pt modelId="{AB15BD1E-CA84-44B6-8165-ABD880D9EF42}" type="pres">
      <dgm:prSet presAssocID="{D9A28898-91A1-453D-8DD7-5BE77490BB1D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2B1FB2EF-27E8-4BB7-B3C8-24FBB52EFD98}" type="pres">
      <dgm:prSet presAssocID="{885EDA1B-7DFA-4AE5-8E6A-8AE4A8726235}" presName="spaceBetweenRectangles" presStyleCnt="0"/>
      <dgm:spPr/>
    </dgm:pt>
    <dgm:pt modelId="{A4C72050-06C9-40FF-94BD-084DF40415EF}" type="pres">
      <dgm:prSet presAssocID="{9D996EF4-DAF6-46A1-83D9-225FB18B7EC2}" presName="parentLin" presStyleCnt="0"/>
      <dgm:spPr/>
    </dgm:pt>
    <dgm:pt modelId="{EFF376E3-A22A-41AA-B358-ADCB89E95BE8}" type="pres">
      <dgm:prSet presAssocID="{9D996EF4-DAF6-46A1-83D9-225FB18B7EC2}" presName="parentLeftMargin" presStyleLbl="node1" presStyleIdx="2" presStyleCnt="5"/>
      <dgm:spPr/>
    </dgm:pt>
    <dgm:pt modelId="{DDED2636-A22E-4575-94D7-F44691733F3B}" type="pres">
      <dgm:prSet presAssocID="{9D996EF4-DAF6-46A1-83D9-225FB18B7EC2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406400" y="2916346"/>
          <a:ext cx="5689600" cy="619920"/>
        </a:xfrm>
        <a:prstGeom prst="roundRect">
          <a:avLst/>
        </a:prstGeom>
      </dgm:spPr>
    </dgm:pt>
    <dgm:pt modelId="{FDD7D6EE-D245-4E1D-ACEC-AA1B321F1057}" type="pres">
      <dgm:prSet presAssocID="{9D996EF4-DAF6-46A1-83D9-225FB18B7EC2}" presName="negativeSpace" presStyleCnt="0"/>
      <dgm:spPr/>
    </dgm:pt>
    <dgm:pt modelId="{56B09432-3DC5-4D6E-957F-B3E057C1FB5B}" type="pres">
      <dgm:prSet presAssocID="{9D996EF4-DAF6-46A1-83D9-225FB18B7EC2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  <dgm:pt modelId="{599B4E24-AE7D-4BB8-8132-5DEED9B4088E}" type="pres">
      <dgm:prSet presAssocID="{5BFBA4BD-3832-421C-8D2B-3BEF8FC7FED5}" presName="spaceBetweenRectangles" presStyleCnt="0"/>
      <dgm:spPr/>
    </dgm:pt>
    <dgm:pt modelId="{2FED15B7-6777-49A9-8CF4-699FB07B50BC}" type="pres">
      <dgm:prSet presAssocID="{7D8B6F46-1CDF-4C0A-BD28-08B31A9A1B1C}" presName="parentLin" presStyleCnt="0"/>
      <dgm:spPr/>
    </dgm:pt>
    <dgm:pt modelId="{74FBBE43-0DE1-4795-BD85-507564E035C5}" type="pres">
      <dgm:prSet presAssocID="{7D8B6F46-1CDF-4C0A-BD28-08B31A9A1B1C}" presName="parentLeftMargin" presStyleLbl="node1" presStyleIdx="3" presStyleCnt="5"/>
      <dgm:spPr/>
    </dgm:pt>
    <dgm:pt modelId="{884E3965-7693-440C-8F65-B1C5A34C8479}" type="pres">
      <dgm:prSet presAssocID="{7D8B6F46-1CDF-4C0A-BD28-08B31A9A1B1C}" presName="parentText" presStyleLbl="node1" presStyleIdx="4" presStyleCnt="5">
        <dgm:presLayoutVars>
          <dgm:chMax val="0"/>
          <dgm:bulletEnabled val="1"/>
        </dgm:presLayoutVars>
      </dgm:prSet>
      <dgm:spPr>
        <a:xfrm>
          <a:off x="406400" y="3868906"/>
          <a:ext cx="5689600" cy="619920"/>
        </a:xfrm>
        <a:prstGeom prst="roundRect">
          <a:avLst/>
        </a:prstGeom>
      </dgm:spPr>
    </dgm:pt>
    <dgm:pt modelId="{B361F294-07DD-4F42-B82E-3262446B78B1}" type="pres">
      <dgm:prSet presAssocID="{7D8B6F46-1CDF-4C0A-BD28-08B31A9A1B1C}" presName="negativeSpace" presStyleCnt="0"/>
      <dgm:spPr/>
    </dgm:pt>
    <dgm:pt modelId="{0EC24D93-ED1A-441F-BCF7-F7A51406E190}" type="pres">
      <dgm:prSet presAssocID="{7D8B6F46-1CDF-4C0A-BD28-08B31A9A1B1C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2060"/>
          </a:solidFill>
        </a:ln>
      </dgm:spPr>
    </dgm:pt>
  </dgm:ptLst>
  <dgm:cxnLst>
    <dgm:cxn modelId="{53909302-6DA7-4E4B-B9DD-36F7E680B391}" srcId="{75FC1A58-8CD4-45ED-968C-2A66BA100840}" destId="{7D8B6F46-1CDF-4C0A-BD28-08B31A9A1B1C}" srcOrd="4" destOrd="0" parTransId="{C7C3EE71-13E8-4574-B8E4-BE3C699CD27E}" sibTransId="{E826B7C5-22D5-4EE4-8356-101CF922F82E}"/>
    <dgm:cxn modelId="{9C196011-62C2-4BF2-8DCA-2DE433617E97}" type="presOf" srcId="{DC359419-5A49-4CE1-B246-3256B19EEADF}" destId="{0D1E0370-3AAF-45E0-A33A-2F0C280B429B}" srcOrd="0" destOrd="0" presId="urn:microsoft.com/office/officeart/2005/8/layout/list1"/>
    <dgm:cxn modelId="{55A3F514-A6EA-4CB7-A593-0A870097975C}" type="presOf" srcId="{7D8B6F46-1CDF-4C0A-BD28-08B31A9A1B1C}" destId="{74FBBE43-0DE1-4795-BD85-507564E035C5}" srcOrd="0" destOrd="0" presId="urn:microsoft.com/office/officeart/2005/8/layout/list1"/>
    <dgm:cxn modelId="{31629D1A-2696-4184-BA7E-7EB3A31BFEE3}" type="presOf" srcId="{DC359419-5A49-4CE1-B246-3256B19EEADF}" destId="{B1B0E480-DDD5-424A-9E15-A95EC6D730CD}" srcOrd="1" destOrd="0" presId="urn:microsoft.com/office/officeart/2005/8/layout/list1"/>
    <dgm:cxn modelId="{7B53731B-8F84-42C3-B952-E3EA8ECFD709}" type="presOf" srcId="{4F61D500-D31D-4929-86ED-2D9D71A610D5}" destId="{447A711B-588E-4675-B41C-8C01BA4628BA}" srcOrd="1" destOrd="0" presId="urn:microsoft.com/office/officeart/2005/8/layout/list1"/>
    <dgm:cxn modelId="{D5B5762B-A17C-4351-830B-38FF0C62FF71}" type="presOf" srcId="{7D8B6F46-1CDF-4C0A-BD28-08B31A9A1B1C}" destId="{884E3965-7693-440C-8F65-B1C5A34C8479}" srcOrd="1" destOrd="0" presId="urn:microsoft.com/office/officeart/2005/8/layout/list1"/>
    <dgm:cxn modelId="{82A85F5E-572C-43E3-98F7-8583CD29D4D4}" srcId="{75FC1A58-8CD4-45ED-968C-2A66BA100840}" destId="{9D996EF4-DAF6-46A1-83D9-225FB18B7EC2}" srcOrd="3" destOrd="0" parTransId="{1B256B25-9318-4CC6-976E-A890EA5A6A97}" sibTransId="{5BFBA4BD-3832-421C-8D2B-3BEF8FC7FED5}"/>
    <dgm:cxn modelId="{6AFF5E66-9D09-4450-BD86-159534B250F4}" type="presOf" srcId="{4F61D500-D31D-4929-86ED-2D9D71A610D5}" destId="{776E0B16-B9F8-4F6F-8060-0FEBF195788E}" srcOrd="0" destOrd="0" presId="urn:microsoft.com/office/officeart/2005/8/layout/list1"/>
    <dgm:cxn modelId="{FB722069-82B3-4386-8601-424D6F06FB98}" srcId="{75FC1A58-8CD4-45ED-968C-2A66BA100840}" destId="{4F61D500-D31D-4929-86ED-2D9D71A610D5}" srcOrd="0" destOrd="0" parTransId="{A9E889CA-B004-496A-82C0-E2FE87B30BA4}" sibTransId="{635DF122-2BEF-4D78-BFD9-56B57FC54240}"/>
    <dgm:cxn modelId="{267D7254-C2CB-4C95-9A9B-CB46531FD4B3}" type="presOf" srcId="{9D996EF4-DAF6-46A1-83D9-225FB18B7EC2}" destId="{EFF376E3-A22A-41AA-B358-ADCB89E95BE8}" srcOrd="0" destOrd="0" presId="urn:microsoft.com/office/officeart/2005/8/layout/list1"/>
    <dgm:cxn modelId="{EA56A15A-CE40-4B62-8E89-8845A33FA6C0}" type="presOf" srcId="{D9A28898-91A1-453D-8DD7-5BE77490BB1D}" destId="{D89C834B-D9E9-465D-A713-138CDB71D6AB}" srcOrd="0" destOrd="0" presId="urn:microsoft.com/office/officeart/2005/8/layout/list1"/>
    <dgm:cxn modelId="{541AE55A-9EE4-418A-9F61-CA39C75D7A35}" srcId="{75FC1A58-8CD4-45ED-968C-2A66BA100840}" destId="{D9A28898-91A1-453D-8DD7-5BE77490BB1D}" srcOrd="2" destOrd="0" parTransId="{53C80D5A-1519-4A63-AB3E-D148E870120F}" sibTransId="{885EDA1B-7DFA-4AE5-8E6A-8AE4A8726235}"/>
    <dgm:cxn modelId="{051F01BD-F4DA-44EF-A5C9-373A1BE104B8}" type="presOf" srcId="{9D996EF4-DAF6-46A1-83D9-225FB18B7EC2}" destId="{DDED2636-A22E-4575-94D7-F44691733F3B}" srcOrd="1" destOrd="0" presId="urn:microsoft.com/office/officeart/2005/8/layout/list1"/>
    <dgm:cxn modelId="{F84F60F8-5AA0-4943-8924-D952328B8071}" type="presOf" srcId="{D9A28898-91A1-453D-8DD7-5BE77490BB1D}" destId="{23F00252-74C9-497D-BEB5-05D31647B7F6}" srcOrd="1" destOrd="0" presId="urn:microsoft.com/office/officeart/2005/8/layout/list1"/>
    <dgm:cxn modelId="{74A6F8FA-FF74-4ABB-9364-D0394E1FA270}" srcId="{75FC1A58-8CD4-45ED-968C-2A66BA100840}" destId="{DC359419-5A49-4CE1-B246-3256B19EEADF}" srcOrd="1" destOrd="0" parTransId="{2E9D8D11-C08B-4A5D-87AD-0E6E84877920}" sibTransId="{63799967-A9A6-40EC-902B-48FBEC33CB4B}"/>
    <dgm:cxn modelId="{10820BFC-5DFE-46EB-9130-B0C3459BF390}" type="presOf" srcId="{75FC1A58-8CD4-45ED-968C-2A66BA100840}" destId="{83FB7166-7FFE-4657-B0AD-9E3D7675893D}" srcOrd="0" destOrd="0" presId="urn:microsoft.com/office/officeart/2005/8/layout/list1"/>
    <dgm:cxn modelId="{3B7E811E-8382-4547-A1B5-59408CE61002}" type="presParOf" srcId="{83FB7166-7FFE-4657-B0AD-9E3D7675893D}" destId="{9CAD39BE-218A-40C6-A256-BA221829ED27}" srcOrd="0" destOrd="0" presId="urn:microsoft.com/office/officeart/2005/8/layout/list1"/>
    <dgm:cxn modelId="{5621BC6A-57D3-4BC7-9AC2-5571E092A7B4}" type="presParOf" srcId="{9CAD39BE-218A-40C6-A256-BA221829ED27}" destId="{776E0B16-B9F8-4F6F-8060-0FEBF195788E}" srcOrd="0" destOrd="0" presId="urn:microsoft.com/office/officeart/2005/8/layout/list1"/>
    <dgm:cxn modelId="{7D111C7F-E6FA-4C24-B84F-31B15027B354}" type="presParOf" srcId="{9CAD39BE-218A-40C6-A256-BA221829ED27}" destId="{447A711B-588E-4675-B41C-8C01BA4628BA}" srcOrd="1" destOrd="0" presId="urn:microsoft.com/office/officeart/2005/8/layout/list1"/>
    <dgm:cxn modelId="{084A0758-9CB1-43A1-8F5D-D362A8293CA4}" type="presParOf" srcId="{83FB7166-7FFE-4657-B0AD-9E3D7675893D}" destId="{31E77694-E570-42AF-B6D3-1F3464B3DBE0}" srcOrd="1" destOrd="0" presId="urn:microsoft.com/office/officeart/2005/8/layout/list1"/>
    <dgm:cxn modelId="{FBFBD4C1-1599-4BA2-B447-D6E2694D060C}" type="presParOf" srcId="{83FB7166-7FFE-4657-B0AD-9E3D7675893D}" destId="{697D0B21-7860-46AE-B5FA-E35D336881EF}" srcOrd="2" destOrd="0" presId="urn:microsoft.com/office/officeart/2005/8/layout/list1"/>
    <dgm:cxn modelId="{79CBB78D-EEC5-477E-94B0-6D74329A1A44}" type="presParOf" srcId="{83FB7166-7FFE-4657-B0AD-9E3D7675893D}" destId="{3EFB1F6B-4252-49A2-8921-DAC96F9D69C4}" srcOrd="3" destOrd="0" presId="urn:microsoft.com/office/officeart/2005/8/layout/list1"/>
    <dgm:cxn modelId="{7EBE5CC0-08F2-4E54-A560-9ECBB7627976}" type="presParOf" srcId="{83FB7166-7FFE-4657-B0AD-9E3D7675893D}" destId="{B870229E-AF2E-4FAF-A81F-F77CB97AFB68}" srcOrd="4" destOrd="0" presId="urn:microsoft.com/office/officeart/2005/8/layout/list1"/>
    <dgm:cxn modelId="{54AEDD1B-3FEA-44AC-98DE-76BBEC27DC83}" type="presParOf" srcId="{B870229E-AF2E-4FAF-A81F-F77CB97AFB68}" destId="{0D1E0370-3AAF-45E0-A33A-2F0C280B429B}" srcOrd="0" destOrd="0" presId="urn:microsoft.com/office/officeart/2005/8/layout/list1"/>
    <dgm:cxn modelId="{98DEDADD-4F7B-4B02-8309-FE994DDD3297}" type="presParOf" srcId="{B870229E-AF2E-4FAF-A81F-F77CB97AFB68}" destId="{B1B0E480-DDD5-424A-9E15-A95EC6D730CD}" srcOrd="1" destOrd="0" presId="urn:microsoft.com/office/officeart/2005/8/layout/list1"/>
    <dgm:cxn modelId="{82B364EE-3BB7-4D6A-9D4B-60D0FBB10414}" type="presParOf" srcId="{83FB7166-7FFE-4657-B0AD-9E3D7675893D}" destId="{CD66B3F9-0590-44D6-96E8-4D565041CA39}" srcOrd="5" destOrd="0" presId="urn:microsoft.com/office/officeart/2005/8/layout/list1"/>
    <dgm:cxn modelId="{80B0B584-56E6-4195-A1BE-877A0DB8AC1E}" type="presParOf" srcId="{83FB7166-7FFE-4657-B0AD-9E3D7675893D}" destId="{C880A3AE-0140-4E94-B463-45927E71A69B}" srcOrd="6" destOrd="0" presId="urn:microsoft.com/office/officeart/2005/8/layout/list1"/>
    <dgm:cxn modelId="{95612239-9B2D-45DE-811C-480D2AF33FE7}" type="presParOf" srcId="{83FB7166-7FFE-4657-B0AD-9E3D7675893D}" destId="{B76EEDD6-520B-4737-9C70-C7EADF63C1D9}" srcOrd="7" destOrd="0" presId="urn:microsoft.com/office/officeart/2005/8/layout/list1"/>
    <dgm:cxn modelId="{83ACCA76-4C3C-4A53-8095-12FB05909431}" type="presParOf" srcId="{83FB7166-7FFE-4657-B0AD-9E3D7675893D}" destId="{4E5D977D-ADC4-4F18-A070-CDAB31C0E54F}" srcOrd="8" destOrd="0" presId="urn:microsoft.com/office/officeart/2005/8/layout/list1"/>
    <dgm:cxn modelId="{DA644E23-0F4B-42E9-A819-F26CDE6EBABE}" type="presParOf" srcId="{4E5D977D-ADC4-4F18-A070-CDAB31C0E54F}" destId="{D89C834B-D9E9-465D-A713-138CDB71D6AB}" srcOrd="0" destOrd="0" presId="urn:microsoft.com/office/officeart/2005/8/layout/list1"/>
    <dgm:cxn modelId="{0F587888-F72F-4703-8BEC-38FDB934E4C2}" type="presParOf" srcId="{4E5D977D-ADC4-4F18-A070-CDAB31C0E54F}" destId="{23F00252-74C9-497D-BEB5-05D31647B7F6}" srcOrd="1" destOrd="0" presId="urn:microsoft.com/office/officeart/2005/8/layout/list1"/>
    <dgm:cxn modelId="{B9E5756F-36E9-4755-88E8-CA275519D4AA}" type="presParOf" srcId="{83FB7166-7FFE-4657-B0AD-9E3D7675893D}" destId="{84FFA634-6C95-45CC-88FD-D581CADC7026}" srcOrd="9" destOrd="0" presId="urn:microsoft.com/office/officeart/2005/8/layout/list1"/>
    <dgm:cxn modelId="{B1218C06-9D65-462F-8C89-24087AD2B55D}" type="presParOf" srcId="{83FB7166-7FFE-4657-B0AD-9E3D7675893D}" destId="{AB15BD1E-CA84-44B6-8165-ABD880D9EF42}" srcOrd="10" destOrd="0" presId="urn:microsoft.com/office/officeart/2005/8/layout/list1"/>
    <dgm:cxn modelId="{2556EC69-B1CD-4E36-81C3-4E56CF731D65}" type="presParOf" srcId="{83FB7166-7FFE-4657-B0AD-9E3D7675893D}" destId="{2B1FB2EF-27E8-4BB7-B3C8-24FBB52EFD98}" srcOrd="11" destOrd="0" presId="urn:microsoft.com/office/officeart/2005/8/layout/list1"/>
    <dgm:cxn modelId="{A3D34FC9-A625-49C8-906A-51D7718C868E}" type="presParOf" srcId="{83FB7166-7FFE-4657-B0AD-9E3D7675893D}" destId="{A4C72050-06C9-40FF-94BD-084DF40415EF}" srcOrd="12" destOrd="0" presId="urn:microsoft.com/office/officeart/2005/8/layout/list1"/>
    <dgm:cxn modelId="{2697F703-B702-413F-8306-74C71499521E}" type="presParOf" srcId="{A4C72050-06C9-40FF-94BD-084DF40415EF}" destId="{EFF376E3-A22A-41AA-B358-ADCB89E95BE8}" srcOrd="0" destOrd="0" presId="urn:microsoft.com/office/officeart/2005/8/layout/list1"/>
    <dgm:cxn modelId="{046ED6A2-EA4C-45E7-8AC6-C616E749C2A2}" type="presParOf" srcId="{A4C72050-06C9-40FF-94BD-084DF40415EF}" destId="{DDED2636-A22E-4575-94D7-F44691733F3B}" srcOrd="1" destOrd="0" presId="urn:microsoft.com/office/officeart/2005/8/layout/list1"/>
    <dgm:cxn modelId="{8015AD6E-0283-4AB9-B2C7-FC53A1B2AD00}" type="presParOf" srcId="{83FB7166-7FFE-4657-B0AD-9E3D7675893D}" destId="{FDD7D6EE-D245-4E1D-ACEC-AA1B321F1057}" srcOrd="13" destOrd="0" presId="urn:microsoft.com/office/officeart/2005/8/layout/list1"/>
    <dgm:cxn modelId="{2F0DE3DE-AB10-4904-9BB4-DE07B61D4864}" type="presParOf" srcId="{83FB7166-7FFE-4657-B0AD-9E3D7675893D}" destId="{56B09432-3DC5-4D6E-957F-B3E057C1FB5B}" srcOrd="14" destOrd="0" presId="urn:microsoft.com/office/officeart/2005/8/layout/list1"/>
    <dgm:cxn modelId="{5BCF7780-32C6-4834-AA79-0376C9642648}" type="presParOf" srcId="{83FB7166-7FFE-4657-B0AD-9E3D7675893D}" destId="{599B4E24-AE7D-4BB8-8132-5DEED9B4088E}" srcOrd="15" destOrd="0" presId="urn:microsoft.com/office/officeart/2005/8/layout/list1"/>
    <dgm:cxn modelId="{E60F170A-59DC-4A69-9B77-0436ABD87D29}" type="presParOf" srcId="{83FB7166-7FFE-4657-B0AD-9E3D7675893D}" destId="{2FED15B7-6777-49A9-8CF4-699FB07B50BC}" srcOrd="16" destOrd="0" presId="urn:microsoft.com/office/officeart/2005/8/layout/list1"/>
    <dgm:cxn modelId="{A51796BC-2CC9-4F1B-A3B3-51711C3FFFE9}" type="presParOf" srcId="{2FED15B7-6777-49A9-8CF4-699FB07B50BC}" destId="{74FBBE43-0DE1-4795-BD85-507564E035C5}" srcOrd="0" destOrd="0" presId="urn:microsoft.com/office/officeart/2005/8/layout/list1"/>
    <dgm:cxn modelId="{57403664-8008-4FBE-8288-8C6131AB99B4}" type="presParOf" srcId="{2FED15B7-6777-49A9-8CF4-699FB07B50BC}" destId="{884E3965-7693-440C-8F65-B1C5A34C8479}" srcOrd="1" destOrd="0" presId="urn:microsoft.com/office/officeart/2005/8/layout/list1"/>
    <dgm:cxn modelId="{10434B60-A6C0-4D58-91F5-CEF5DA8FF346}" type="presParOf" srcId="{83FB7166-7FFE-4657-B0AD-9E3D7675893D}" destId="{B361F294-07DD-4F42-B82E-3262446B78B1}" srcOrd="17" destOrd="0" presId="urn:microsoft.com/office/officeart/2005/8/layout/list1"/>
    <dgm:cxn modelId="{4CEE3170-6602-4B70-8D87-F81C181D98A2}" type="presParOf" srcId="{83FB7166-7FFE-4657-B0AD-9E3D7675893D}" destId="{0EC24D93-ED1A-441F-BCF7-F7A51406E1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DAB8D-00AB-4A69-A554-9A5BCBCD641E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98BBE73C-72E9-4005-AB3B-4EA3EA2E963D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AU" b="1" noProof="0" dirty="0"/>
            <a:t>Production approach </a:t>
          </a:r>
          <a:r>
            <a:rPr lang="en-AU" noProof="0" dirty="0"/>
            <a:t>(t+30 days, t+60 days) </a:t>
          </a:r>
          <a:r>
            <a:rPr lang="en-AU" b="1" noProof="0" dirty="0"/>
            <a:t> </a:t>
          </a:r>
          <a:endParaRPr lang="en-AU" noProof="0" dirty="0"/>
        </a:p>
      </dgm:t>
    </dgm:pt>
    <dgm:pt modelId="{FF532354-7A17-4736-91AC-C1BC5406060D}" type="parTrans" cxnId="{EFE94915-538C-421F-B302-3BBDFAFD3054}">
      <dgm:prSet/>
      <dgm:spPr/>
      <dgm:t>
        <a:bodyPr/>
        <a:lstStyle/>
        <a:p>
          <a:endParaRPr lang="hu-HU"/>
        </a:p>
      </dgm:t>
    </dgm:pt>
    <dgm:pt modelId="{764E04E7-8F97-43A3-B74D-08211A765AEE}" type="sibTrans" cxnId="{EFE94915-538C-421F-B302-3BBDFAFD3054}">
      <dgm:prSet/>
      <dgm:spPr/>
      <dgm:t>
        <a:bodyPr/>
        <a:lstStyle/>
        <a:p>
          <a:endParaRPr lang="hu-HU"/>
        </a:p>
      </dgm:t>
    </dgm:pt>
    <dgm:pt modelId="{71064C2E-E9F2-4676-A88A-5398E62751C2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Output</a:t>
          </a:r>
        </a:p>
      </dgm:t>
    </dgm:pt>
    <dgm:pt modelId="{077B7C21-DEED-4247-B450-FD02478F411A}" type="parTrans" cxnId="{F48935B4-296A-426E-9A05-2B087127BD62}">
      <dgm:prSet/>
      <dgm:spPr/>
      <dgm:t>
        <a:bodyPr/>
        <a:lstStyle/>
        <a:p>
          <a:endParaRPr lang="hu-HU"/>
        </a:p>
      </dgm:t>
    </dgm:pt>
    <dgm:pt modelId="{34E5CA19-1969-4270-B622-AABFD736256E}" type="sibTrans" cxnId="{F48935B4-296A-426E-9A05-2B087127BD62}">
      <dgm:prSet/>
      <dgm:spPr/>
      <dgm:t>
        <a:bodyPr/>
        <a:lstStyle/>
        <a:p>
          <a:endParaRPr lang="hu-HU"/>
        </a:p>
      </dgm:t>
    </dgm:pt>
    <dgm:pt modelId="{83806286-BAC7-4DB2-B7B4-BEE1DF36AB4E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- Intermediate Consumption</a:t>
          </a:r>
        </a:p>
      </dgm:t>
    </dgm:pt>
    <dgm:pt modelId="{027F462E-F53C-40AC-8AF6-4ED1EC413798}" type="parTrans" cxnId="{A3F15D2C-9673-46E7-8B93-3A70BE7ABAC5}">
      <dgm:prSet/>
      <dgm:spPr/>
      <dgm:t>
        <a:bodyPr/>
        <a:lstStyle/>
        <a:p>
          <a:endParaRPr lang="hu-HU"/>
        </a:p>
      </dgm:t>
    </dgm:pt>
    <dgm:pt modelId="{372091B4-FBD0-4BE5-8404-C9037E4EC946}" type="sibTrans" cxnId="{A3F15D2C-9673-46E7-8B93-3A70BE7ABAC5}">
      <dgm:prSet/>
      <dgm:spPr/>
      <dgm:t>
        <a:bodyPr/>
        <a:lstStyle/>
        <a:p>
          <a:endParaRPr lang="hu-HU"/>
        </a:p>
      </dgm:t>
    </dgm:pt>
    <dgm:pt modelId="{0B6CE7FC-3038-482B-A17C-9EA8A9A6354C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AU" b="1" noProof="0" dirty="0"/>
            <a:t>Expenditure approach</a:t>
          </a:r>
          <a:r>
            <a:rPr lang="en-AU" noProof="0" dirty="0"/>
            <a:t>(t+60 days)</a:t>
          </a:r>
        </a:p>
      </dgm:t>
    </dgm:pt>
    <dgm:pt modelId="{31AEAAFF-67F3-464D-B191-A7B241595A65}" type="parTrans" cxnId="{51236597-10DB-46B6-A274-AF2821C4B2F7}">
      <dgm:prSet/>
      <dgm:spPr/>
      <dgm:t>
        <a:bodyPr/>
        <a:lstStyle/>
        <a:p>
          <a:endParaRPr lang="hu-HU"/>
        </a:p>
      </dgm:t>
    </dgm:pt>
    <dgm:pt modelId="{BDC149D2-370B-40E0-B8E6-DCA887AA43C5}" type="sibTrans" cxnId="{51236597-10DB-46B6-A274-AF2821C4B2F7}">
      <dgm:prSet/>
      <dgm:spPr/>
      <dgm:t>
        <a:bodyPr/>
        <a:lstStyle/>
        <a:p>
          <a:endParaRPr lang="hu-HU"/>
        </a:p>
      </dgm:t>
    </dgm:pt>
    <dgm:pt modelId="{09494A27-9078-435C-8E28-5B2A317A44D4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Actual final consumption</a:t>
          </a:r>
        </a:p>
      </dgm:t>
    </dgm:pt>
    <dgm:pt modelId="{6B7D3540-E9A5-4570-A33E-94FEF5DD08E1}" type="parTrans" cxnId="{A5351B98-4095-4F48-A006-F0F09486D69C}">
      <dgm:prSet/>
      <dgm:spPr/>
      <dgm:t>
        <a:bodyPr/>
        <a:lstStyle/>
        <a:p>
          <a:endParaRPr lang="hu-HU"/>
        </a:p>
      </dgm:t>
    </dgm:pt>
    <dgm:pt modelId="{90AC5E5D-78B6-4B55-92B0-CFA1C6E18808}" type="sibTrans" cxnId="{A5351B98-4095-4F48-A006-F0F09486D69C}">
      <dgm:prSet/>
      <dgm:spPr/>
      <dgm:t>
        <a:bodyPr/>
        <a:lstStyle/>
        <a:p>
          <a:endParaRPr lang="hu-HU"/>
        </a:p>
      </dgm:t>
    </dgm:pt>
    <dgm:pt modelId="{DD60B8B6-BB46-49AC-8F61-C91F04598433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Gross capital formation</a:t>
          </a:r>
        </a:p>
      </dgm:t>
    </dgm:pt>
    <dgm:pt modelId="{0E39B652-5D50-4009-8B1F-AB3F2CF2F442}" type="parTrans" cxnId="{DF4869D3-AB01-4014-A6A8-67ACD1914EF3}">
      <dgm:prSet/>
      <dgm:spPr/>
      <dgm:t>
        <a:bodyPr/>
        <a:lstStyle/>
        <a:p>
          <a:endParaRPr lang="hu-HU"/>
        </a:p>
      </dgm:t>
    </dgm:pt>
    <dgm:pt modelId="{B9DB4E6B-B457-4DB3-B64D-F2962633B271}" type="sibTrans" cxnId="{DF4869D3-AB01-4014-A6A8-67ACD1914EF3}">
      <dgm:prSet/>
      <dgm:spPr/>
      <dgm:t>
        <a:bodyPr/>
        <a:lstStyle/>
        <a:p>
          <a:endParaRPr lang="hu-HU"/>
        </a:p>
      </dgm:t>
    </dgm:pt>
    <dgm:pt modelId="{D20CCA18-2561-4655-8E17-9EADABD12E24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AU" b="1" noProof="0" dirty="0"/>
            <a:t>Income approach </a:t>
          </a:r>
          <a:r>
            <a:rPr lang="en-AU" noProof="0" dirty="0"/>
            <a:t>(t+60 days)</a:t>
          </a:r>
        </a:p>
      </dgm:t>
    </dgm:pt>
    <dgm:pt modelId="{DD7842E5-C769-4496-99F6-A73985AF4D7D}" type="parTrans" cxnId="{6F7CA26E-6E8E-444B-954E-6E375286D005}">
      <dgm:prSet/>
      <dgm:spPr/>
      <dgm:t>
        <a:bodyPr/>
        <a:lstStyle/>
        <a:p>
          <a:endParaRPr lang="hu-HU"/>
        </a:p>
      </dgm:t>
    </dgm:pt>
    <dgm:pt modelId="{EDB9E617-A7E9-43FE-9E79-314F8BF6B2DA}" type="sibTrans" cxnId="{6F7CA26E-6E8E-444B-954E-6E375286D005}">
      <dgm:prSet/>
      <dgm:spPr/>
      <dgm:t>
        <a:bodyPr/>
        <a:lstStyle/>
        <a:p>
          <a:endParaRPr lang="hu-HU"/>
        </a:p>
      </dgm:t>
    </dgm:pt>
    <dgm:pt modelId="{20949D84-EB09-4B03-B9BB-ECC5C454E2D5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Compensation of employee</a:t>
          </a:r>
        </a:p>
      </dgm:t>
    </dgm:pt>
    <dgm:pt modelId="{281DF15C-4B99-4E5E-8419-B54D99C99BE6}" type="parTrans" cxnId="{AA9AFAB5-9170-4D04-A66C-CE73F2CFE98D}">
      <dgm:prSet/>
      <dgm:spPr/>
      <dgm:t>
        <a:bodyPr/>
        <a:lstStyle/>
        <a:p>
          <a:endParaRPr lang="hu-HU"/>
        </a:p>
      </dgm:t>
    </dgm:pt>
    <dgm:pt modelId="{29D1BDC6-DCD4-40E0-8E2A-2D83C540A2E5}" type="sibTrans" cxnId="{AA9AFAB5-9170-4D04-A66C-CE73F2CFE98D}">
      <dgm:prSet/>
      <dgm:spPr/>
      <dgm:t>
        <a:bodyPr/>
        <a:lstStyle/>
        <a:p>
          <a:endParaRPr lang="hu-HU"/>
        </a:p>
      </dgm:t>
    </dgm:pt>
    <dgm:pt modelId="{801831A3-79B9-4B5F-8DC9-CE4B654E361E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Net taxes on production</a:t>
          </a:r>
        </a:p>
      </dgm:t>
    </dgm:pt>
    <dgm:pt modelId="{B08B2CD6-7485-4E55-B31D-796AA633117F}" type="parTrans" cxnId="{295C85B3-E9B5-449C-AECC-92A85375E5EB}">
      <dgm:prSet/>
      <dgm:spPr/>
      <dgm:t>
        <a:bodyPr/>
        <a:lstStyle/>
        <a:p>
          <a:endParaRPr lang="hu-HU"/>
        </a:p>
      </dgm:t>
    </dgm:pt>
    <dgm:pt modelId="{5357CEA8-C87D-4355-976F-56ADD9400D7E}" type="sibTrans" cxnId="{295C85B3-E9B5-449C-AECC-92A85375E5EB}">
      <dgm:prSet/>
      <dgm:spPr/>
      <dgm:t>
        <a:bodyPr/>
        <a:lstStyle/>
        <a:p>
          <a:endParaRPr lang="hu-HU"/>
        </a:p>
      </dgm:t>
    </dgm:pt>
    <dgm:pt modelId="{7C4DA1C5-26C7-412E-9B00-0875E61C65F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= Gross Value Added (GVA) by industry and sector</a:t>
          </a:r>
        </a:p>
      </dgm:t>
    </dgm:pt>
    <dgm:pt modelId="{1FE482F1-DDAB-47A2-941C-5642135390C9}" type="parTrans" cxnId="{5728C38F-A538-44D1-B79E-FE9849EDB7EF}">
      <dgm:prSet/>
      <dgm:spPr/>
      <dgm:t>
        <a:bodyPr/>
        <a:lstStyle/>
        <a:p>
          <a:endParaRPr lang="hu-HU"/>
        </a:p>
      </dgm:t>
    </dgm:pt>
    <dgm:pt modelId="{04EF1FBD-CE94-443F-A10E-06C92189A0A9}" type="sibTrans" cxnId="{5728C38F-A538-44D1-B79E-FE9849EDB7EF}">
      <dgm:prSet/>
      <dgm:spPr/>
      <dgm:t>
        <a:bodyPr/>
        <a:lstStyle/>
        <a:p>
          <a:endParaRPr lang="hu-HU"/>
        </a:p>
      </dgm:t>
    </dgm:pt>
    <dgm:pt modelId="{A33D0552-9764-447A-98E2-85BD3567165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GVA</a:t>
          </a:r>
          <a:r>
            <a:rPr lang="hu-HU" noProof="0" dirty="0"/>
            <a:t> </a:t>
          </a:r>
          <a:r>
            <a:rPr lang="en-AU" noProof="0" dirty="0"/>
            <a:t>+</a:t>
          </a:r>
          <a:r>
            <a:rPr lang="hu-HU" noProof="0" dirty="0"/>
            <a:t> </a:t>
          </a:r>
          <a:r>
            <a:rPr lang="en-AU" noProof="0" dirty="0"/>
            <a:t>Balance of taxes and subsidies on products</a:t>
          </a:r>
        </a:p>
      </dgm:t>
    </dgm:pt>
    <dgm:pt modelId="{98AC3DFC-9760-4466-B7E5-ACC73BB2DE4C}" type="parTrans" cxnId="{8B8B88CC-81B5-43A3-8AFC-05448094F479}">
      <dgm:prSet/>
      <dgm:spPr/>
      <dgm:t>
        <a:bodyPr/>
        <a:lstStyle/>
        <a:p>
          <a:endParaRPr lang="hu-HU"/>
        </a:p>
      </dgm:t>
    </dgm:pt>
    <dgm:pt modelId="{24DA7405-B1CB-4344-B95E-FC491AD99B80}" type="sibTrans" cxnId="{8B8B88CC-81B5-43A3-8AFC-05448094F479}">
      <dgm:prSet/>
      <dgm:spPr/>
      <dgm:t>
        <a:bodyPr/>
        <a:lstStyle/>
        <a:p>
          <a:endParaRPr lang="hu-HU"/>
        </a:p>
      </dgm:t>
    </dgm:pt>
    <dgm:pt modelId="{C39DF873-9028-492C-A373-51DF7A7848D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External balance of goods and services</a:t>
          </a:r>
        </a:p>
      </dgm:t>
    </dgm:pt>
    <dgm:pt modelId="{C403A4A7-2A72-4487-B36B-993C1D1AD7A1}" type="parTrans" cxnId="{C685BE1D-65B5-4A87-A5D3-44E9D411EFA0}">
      <dgm:prSet/>
      <dgm:spPr/>
      <dgm:t>
        <a:bodyPr/>
        <a:lstStyle/>
        <a:p>
          <a:endParaRPr lang="hu-HU"/>
        </a:p>
      </dgm:t>
    </dgm:pt>
    <dgm:pt modelId="{700EDA68-A8C3-4B8F-8ECE-C94B4D01EE83}" type="sibTrans" cxnId="{C685BE1D-65B5-4A87-A5D3-44E9D411EFA0}">
      <dgm:prSet/>
      <dgm:spPr/>
      <dgm:t>
        <a:bodyPr/>
        <a:lstStyle/>
        <a:p>
          <a:endParaRPr lang="hu-HU"/>
        </a:p>
      </dgm:t>
    </dgm:pt>
    <dgm:pt modelId="{1811C3B3-75A2-4FB0-8A3E-4867FDDCC12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Mixed income</a:t>
          </a:r>
        </a:p>
      </dgm:t>
    </dgm:pt>
    <dgm:pt modelId="{F5E050DE-83BC-4765-8451-F320E05A77D7}" type="parTrans" cxnId="{322309DE-46BA-4AEE-9830-E975F4294223}">
      <dgm:prSet/>
      <dgm:spPr/>
      <dgm:t>
        <a:bodyPr/>
        <a:lstStyle/>
        <a:p>
          <a:endParaRPr lang="hu-HU"/>
        </a:p>
      </dgm:t>
    </dgm:pt>
    <dgm:pt modelId="{BC5ACE75-EA06-4F57-A880-0BEE56BE3030}" type="sibTrans" cxnId="{322309DE-46BA-4AEE-9830-E975F4294223}">
      <dgm:prSet/>
      <dgm:spPr/>
      <dgm:t>
        <a:bodyPr/>
        <a:lstStyle/>
        <a:p>
          <a:endParaRPr lang="hu-HU"/>
        </a:p>
      </dgm:t>
    </dgm:pt>
    <dgm:pt modelId="{6F5F8C7D-492E-4F47-83EC-B77FBF93F01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 noProof="0" dirty="0"/>
            <a:t>+ Gross operating surplus</a:t>
          </a:r>
        </a:p>
      </dgm:t>
    </dgm:pt>
    <dgm:pt modelId="{696AB2E1-0550-4772-A0B7-C5341024FF06}" type="parTrans" cxnId="{9FDD509C-2353-47CE-A175-ADB242DEB768}">
      <dgm:prSet/>
      <dgm:spPr/>
      <dgm:t>
        <a:bodyPr/>
        <a:lstStyle/>
        <a:p>
          <a:endParaRPr lang="hu-HU"/>
        </a:p>
      </dgm:t>
    </dgm:pt>
    <dgm:pt modelId="{354969B0-3C78-45D9-9FE5-6D37A09111C0}" type="sibTrans" cxnId="{9FDD509C-2353-47CE-A175-ADB242DEB768}">
      <dgm:prSet/>
      <dgm:spPr/>
      <dgm:t>
        <a:bodyPr/>
        <a:lstStyle/>
        <a:p>
          <a:endParaRPr lang="hu-HU"/>
        </a:p>
      </dgm:t>
    </dgm:pt>
    <dgm:pt modelId="{C69DAB2F-E463-4C0B-B92C-2CB72E978981}" type="pres">
      <dgm:prSet presAssocID="{15CDAB8D-00AB-4A69-A554-9A5BCBCD641E}" presName="theList" presStyleCnt="0">
        <dgm:presLayoutVars>
          <dgm:dir/>
          <dgm:animLvl val="lvl"/>
          <dgm:resizeHandles val="exact"/>
        </dgm:presLayoutVars>
      </dgm:prSet>
      <dgm:spPr/>
    </dgm:pt>
    <dgm:pt modelId="{4384B6CF-AAFB-4A07-A589-C31FAB7EA48F}" type="pres">
      <dgm:prSet presAssocID="{98BBE73C-72E9-4005-AB3B-4EA3EA2E963D}" presName="compNode" presStyleCnt="0"/>
      <dgm:spPr/>
    </dgm:pt>
    <dgm:pt modelId="{5647DCC5-D830-4535-99D5-B94F0D82CAE1}" type="pres">
      <dgm:prSet presAssocID="{98BBE73C-72E9-4005-AB3B-4EA3EA2E963D}" presName="aNode" presStyleLbl="bgShp" presStyleIdx="0" presStyleCnt="3"/>
      <dgm:spPr/>
    </dgm:pt>
    <dgm:pt modelId="{66EB41C9-85AC-42A3-AAA0-5544F0E920A4}" type="pres">
      <dgm:prSet presAssocID="{98BBE73C-72E9-4005-AB3B-4EA3EA2E963D}" presName="textNode" presStyleLbl="bgShp" presStyleIdx="0" presStyleCnt="3"/>
      <dgm:spPr/>
    </dgm:pt>
    <dgm:pt modelId="{EEF1BC78-DDC6-46F3-8383-EFB6B9CC2C70}" type="pres">
      <dgm:prSet presAssocID="{98BBE73C-72E9-4005-AB3B-4EA3EA2E963D}" presName="compChildNode" presStyleCnt="0"/>
      <dgm:spPr/>
    </dgm:pt>
    <dgm:pt modelId="{F00F853B-E247-4DD1-8BAC-A79C90D4A4AB}" type="pres">
      <dgm:prSet presAssocID="{98BBE73C-72E9-4005-AB3B-4EA3EA2E963D}" presName="theInnerList" presStyleCnt="0"/>
      <dgm:spPr/>
    </dgm:pt>
    <dgm:pt modelId="{70038366-5B8A-47AC-8BD9-83B39FDA7191}" type="pres">
      <dgm:prSet presAssocID="{71064C2E-E9F2-4676-A88A-5398E62751C2}" presName="childNode" presStyleLbl="node1" presStyleIdx="0" presStyleCnt="11">
        <dgm:presLayoutVars>
          <dgm:bulletEnabled val="1"/>
        </dgm:presLayoutVars>
      </dgm:prSet>
      <dgm:spPr/>
    </dgm:pt>
    <dgm:pt modelId="{DDE754F5-E75E-4C95-B1F3-D17674C89C7D}" type="pres">
      <dgm:prSet presAssocID="{71064C2E-E9F2-4676-A88A-5398E62751C2}" presName="aSpace2" presStyleCnt="0"/>
      <dgm:spPr/>
    </dgm:pt>
    <dgm:pt modelId="{7230D6FF-E684-4EA7-A885-511096A34FC2}" type="pres">
      <dgm:prSet presAssocID="{83806286-BAC7-4DB2-B7B4-BEE1DF36AB4E}" presName="childNode" presStyleLbl="node1" presStyleIdx="1" presStyleCnt="11">
        <dgm:presLayoutVars>
          <dgm:bulletEnabled val="1"/>
        </dgm:presLayoutVars>
      </dgm:prSet>
      <dgm:spPr/>
    </dgm:pt>
    <dgm:pt modelId="{38B0A61C-9E79-4699-8AA7-91C9D69B94A1}" type="pres">
      <dgm:prSet presAssocID="{83806286-BAC7-4DB2-B7B4-BEE1DF36AB4E}" presName="aSpace2" presStyleCnt="0"/>
      <dgm:spPr/>
    </dgm:pt>
    <dgm:pt modelId="{4F07B5DC-0A0D-41DA-9B78-C7424FA930AE}" type="pres">
      <dgm:prSet presAssocID="{7C4DA1C5-26C7-412E-9B00-0875E61C65F7}" presName="childNode" presStyleLbl="node1" presStyleIdx="2" presStyleCnt="11">
        <dgm:presLayoutVars>
          <dgm:bulletEnabled val="1"/>
        </dgm:presLayoutVars>
      </dgm:prSet>
      <dgm:spPr/>
    </dgm:pt>
    <dgm:pt modelId="{B353A56C-C2AB-4A5D-90BA-DC1FFF277729}" type="pres">
      <dgm:prSet presAssocID="{7C4DA1C5-26C7-412E-9B00-0875E61C65F7}" presName="aSpace2" presStyleCnt="0"/>
      <dgm:spPr/>
    </dgm:pt>
    <dgm:pt modelId="{E13F6ADB-7E0B-4474-96E6-68889D8F1F9E}" type="pres">
      <dgm:prSet presAssocID="{A33D0552-9764-447A-98E2-85BD35671658}" presName="childNode" presStyleLbl="node1" presStyleIdx="3" presStyleCnt="11">
        <dgm:presLayoutVars>
          <dgm:bulletEnabled val="1"/>
        </dgm:presLayoutVars>
      </dgm:prSet>
      <dgm:spPr/>
    </dgm:pt>
    <dgm:pt modelId="{32A48EF8-5E97-4636-82CE-3E7A3523B6A6}" type="pres">
      <dgm:prSet presAssocID="{98BBE73C-72E9-4005-AB3B-4EA3EA2E963D}" presName="aSpace" presStyleCnt="0"/>
      <dgm:spPr/>
    </dgm:pt>
    <dgm:pt modelId="{C5FCAE6F-C4E0-4816-85E5-CC04B4A403B0}" type="pres">
      <dgm:prSet presAssocID="{0B6CE7FC-3038-482B-A17C-9EA8A9A6354C}" presName="compNode" presStyleCnt="0"/>
      <dgm:spPr/>
    </dgm:pt>
    <dgm:pt modelId="{2F4ECD8E-CE00-4D75-BB4B-C057FB056527}" type="pres">
      <dgm:prSet presAssocID="{0B6CE7FC-3038-482B-A17C-9EA8A9A6354C}" presName="aNode" presStyleLbl="bgShp" presStyleIdx="1" presStyleCnt="3"/>
      <dgm:spPr/>
    </dgm:pt>
    <dgm:pt modelId="{00D3EB64-F4F0-4896-94C7-41355CBE884A}" type="pres">
      <dgm:prSet presAssocID="{0B6CE7FC-3038-482B-A17C-9EA8A9A6354C}" presName="textNode" presStyleLbl="bgShp" presStyleIdx="1" presStyleCnt="3"/>
      <dgm:spPr/>
    </dgm:pt>
    <dgm:pt modelId="{95DB9373-4369-42AE-BC71-A64DFDA954CA}" type="pres">
      <dgm:prSet presAssocID="{0B6CE7FC-3038-482B-A17C-9EA8A9A6354C}" presName="compChildNode" presStyleCnt="0"/>
      <dgm:spPr/>
    </dgm:pt>
    <dgm:pt modelId="{F548D0AF-4C4F-404F-86B2-47317646B02F}" type="pres">
      <dgm:prSet presAssocID="{0B6CE7FC-3038-482B-A17C-9EA8A9A6354C}" presName="theInnerList" presStyleCnt="0"/>
      <dgm:spPr/>
    </dgm:pt>
    <dgm:pt modelId="{CF7898F1-A68E-4A0C-A1D3-0DB4C948EC1D}" type="pres">
      <dgm:prSet presAssocID="{09494A27-9078-435C-8E28-5B2A317A44D4}" presName="childNode" presStyleLbl="node1" presStyleIdx="4" presStyleCnt="11">
        <dgm:presLayoutVars>
          <dgm:bulletEnabled val="1"/>
        </dgm:presLayoutVars>
      </dgm:prSet>
      <dgm:spPr/>
    </dgm:pt>
    <dgm:pt modelId="{E4EB38A2-5483-40E2-9BA6-6B249C82B8E1}" type="pres">
      <dgm:prSet presAssocID="{09494A27-9078-435C-8E28-5B2A317A44D4}" presName="aSpace2" presStyleCnt="0"/>
      <dgm:spPr/>
    </dgm:pt>
    <dgm:pt modelId="{87AA9848-2A36-4903-B985-A94AFB0F9663}" type="pres">
      <dgm:prSet presAssocID="{DD60B8B6-BB46-49AC-8F61-C91F04598433}" presName="childNode" presStyleLbl="node1" presStyleIdx="5" presStyleCnt="11">
        <dgm:presLayoutVars>
          <dgm:bulletEnabled val="1"/>
        </dgm:presLayoutVars>
      </dgm:prSet>
      <dgm:spPr/>
    </dgm:pt>
    <dgm:pt modelId="{793E88D9-B929-4303-B79C-9203ED68BA50}" type="pres">
      <dgm:prSet presAssocID="{DD60B8B6-BB46-49AC-8F61-C91F04598433}" presName="aSpace2" presStyleCnt="0"/>
      <dgm:spPr/>
    </dgm:pt>
    <dgm:pt modelId="{EFBC9567-C48F-4FC4-95BA-678A2EC876EE}" type="pres">
      <dgm:prSet presAssocID="{C39DF873-9028-492C-A373-51DF7A7848DC}" presName="childNode" presStyleLbl="node1" presStyleIdx="6" presStyleCnt="11">
        <dgm:presLayoutVars>
          <dgm:bulletEnabled val="1"/>
        </dgm:presLayoutVars>
      </dgm:prSet>
      <dgm:spPr/>
    </dgm:pt>
    <dgm:pt modelId="{DEF1209F-BB77-413F-8DB0-A65429785734}" type="pres">
      <dgm:prSet presAssocID="{0B6CE7FC-3038-482B-A17C-9EA8A9A6354C}" presName="aSpace" presStyleCnt="0"/>
      <dgm:spPr/>
    </dgm:pt>
    <dgm:pt modelId="{6DA461D8-9AC4-49E1-B825-457760F25604}" type="pres">
      <dgm:prSet presAssocID="{D20CCA18-2561-4655-8E17-9EADABD12E24}" presName="compNode" presStyleCnt="0"/>
      <dgm:spPr/>
    </dgm:pt>
    <dgm:pt modelId="{407EC13F-E764-40AC-BE53-ADEF73254D2D}" type="pres">
      <dgm:prSet presAssocID="{D20CCA18-2561-4655-8E17-9EADABD12E24}" presName="aNode" presStyleLbl="bgShp" presStyleIdx="2" presStyleCnt="3"/>
      <dgm:spPr/>
    </dgm:pt>
    <dgm:pt modelId="{08444EAA-D67A-4890-95BE-B6900621991D}" type="pres">
      <dgm:prSet presAssocID="{D20CCA18-2561-4655-8E17-9EADABD12E24}" presName="textNode" presStyleLbl="bgShp" presStyleIdx="2" presStyleCnt="3"/>
      <dgm:spPr/>
    </dgm:pt>
    <dgm:pt modelId="{7A32F606-DEE5-4C43-A70C-9073FC2F08DB}" type="pres">
      <dgm:prSet presAssocID="{D20CCA18-2561-4655-8E17-9EADABD12E24}" presName="compChildNode" presStyleCnt="0"/>
      <dgm:spPr/>
    </dgm:pt>
    <dgm:pt modelId="{BA22EBDE-1D2F-4135-9C07-0090CC1D4F64}" type="pres">
      <dgm:prSet presAssocID="{D20CCA18-2561-4655-8E17-9EADABD12E24}" presName="theInnerList" presStyleCnt="0"/>
      <dgm:spPr/>
    </dgm:pt>
    <dgm:pt modelId="{D24619D0-C449-4508-9F33-890D3D35BE19}" type="pres">
      <dgm:prSet presAssocID="{20949D84-EB09-4B03-B9BB-ECC5C454E2D5}" presName="childNode" presStyleLbl="node1" presStyleIdx="7" presStyleCnt="11">
        <dgm:presLayoutVars>
          <dgm:bulletEnabled val="1"/>
        </dgm:presLayoutVars>
      </dgm:prSet>
      <dgm:spPr/>
    </dgm:pt>
    <dgm:pt modelId="{FB08A97E-4AB4-4F7D-8728-AE656EB46856}" type="pres">
      <dgm:prSet presAssocID="{20949D84-EB09-4B03-B9BB-ECC5C454E2D5}" presName="aSpace2" presStyleCnt="0"/>
      <dgm:spPr/>
    </dgm:pt>
    <dgm:pt modelId="{CA05F147-87FC-44EC-A996-22E1428EFE49}" type="pres">
      <dgm:prSet presAssocID="{801831A3-79B9-4B5F-8DC9-CE4B654E361E}" presName="childNode" presStyleLbl="node1" presStyleIdx="8" presStyleCnt="11">
        <dgm:presLayoutVars>
          <dgm:bulletEnabled val="1"/>
        </dgm:presLayoutVars>
      </dgm:prSet>
      <dgm:spPr/>
    </dgm:pt>
    <dgm:pt modelId="{443BDD03-FB63-45B0-9ECE-740A6C406FBA}" type="pres">
      <dgm:prSet presAssocID="{801831A3-79B9-4B5F-8DC9-CE4B654E361E}" presName="aSpace2" presStyleCnt="0"/>
      <dgm:spPr/>
    </dgm:pt>
    <dgm:pt modelId="{142EA4E4-ED7B-468F-9D35-A619698A4533}" type="pres">
      <dgm:prSet presAssocID="{1811C3B3-75A2-4FB0-8A3E-4867FDDCC125}" presName="childNode" presStyleLbl="node1" presStyleIdx="9" presStyleCnt="11">
        <dgm:presLayoutVars>
          <dgm:bulletEnabled val="1"/>
        </dgm:presLayoutVars>
      </dgm:prSet>
      <dgm:spPr/>
    </dgm:pt>
    <dgm:pt modelId="{5290E7A4-2CDA-43A6-98D2-46884A6CF860}" type="pres">
      <dgm:prSet presAssocID="{1811C3B3-75A2-4FB0-8A3E-4867FDDCC125}" presName="aSpace2" presStyleCnt="0"/>
      <dgm:spPr/>
    </dgm:pt>
    <dgm:pt modelId="{DD21A4FE-AD65-479D-BE73-E4015E8B8383}" type="pres">
      <dgm:prSet presAssocID="{6F5F8C7D-492E-4F47-83EC-B77FBF93F016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EFE94915-538C-421F-B302-3BBDFAFD3054}" srcId="{15CDAB8D-00AB-4A69-A554-9A5BCBCD641E}" destId="{98BBE73C-72E9-4005-AB3B-4EA3EA2E963D}" srcOrd="0" destOrd="0" parTransId="{FF532354-7A17-4736-91AC-C1BC5406060D}" sibTransId="{764E04E7-8F97-43A3-B74D-08211A765AEE}"/>
    <dgm:cxn modelId="{8ACC4C16-67BA-49EE-A777-A5CE51E23333}" type="presOf" srcId="{98BBE73C-72E9-4005-AB3B-4EA3EA2E963D}" destId="{5647DCC5-D830-4535-99D5-B94F0D82CAE1}" srcOrd="0" destOrd="0" presId="urn:microsoft.com/office/officeart/2005/8/layout/lProcess2"/>
    <dgm:cxn modelId="{C685BE1D-65B5-4A87-A5D3-44E9D411EFA0}" srcId="{0B6CE7FC-3038-482B-A17C-9EA8A9A6354C}" destId="{C39DF873-9028-492C-A373-51DF7A7848DC}" srcOrd="2" destOrd="0" parTransId="{C403A4A7-2A72-4487-B36B-993C1D1AD7A1}" sibTransId="{700EDA68-A8C3-4B8F-8ECE-C94B4D01EE83}"/>
    <dgm:cxn modelId="{5DED811E-E400-4655-8964-CF773CB093B9}" type="presOf" srcId="{A33D0552-9764-447A-98E2-85BD35671658}" destId="{E13F6ADB-7E0B-4474-96E6-68889D8F1F9E}" srcOrd="0" destOrd="0" presId="urn:microsoft.com/office/officeart/2005/8/layout/lProcess2"/>
    <dgm:cxn modelId="{62348E1F-F40D-40DC-B5B7-4191107CE217}" type="presOf" srcId="{0B6CE7FC-3038-482B-A17C-9EA8A9A6354C}" destId="{2F4ECD8E-CE00-4D75-BB4B-C057FB056527}" srcOrd="0" destOrd="0" presId="urn:microsoft.com/office/officeart/2005/8/layout/lProcess2"/>
    <dgm:cxn modelId="{A3F15D2C-9673-46E7-8B93-3A70BE7ABAC5}" srcId="{98BBE73C-72E9-4005-AB3B-4EA3EA2E963D}" destId="{83806286-BAC7-4DB2-B7B4-BEE1DF36AB4E}" srcOrd="1" destOrd="0" parTransId="{027F462E-F53C-40AC-8AF6-4ED1EC413798}" sibTransId="{372091B4-FBD0-4BE5-8404-C9037E4EC946}"/>
    <dgm:cxn modelId="{1FA5A531-8677-45A9-8041-741C3B3C0971}" type="presOf" srcId="{0B6CE7FC-3038-482B-A17C-9EA8A9A6354C}" destId="{00D3EB64-F4F0-4896-94C7-41355CBE884A}" srcOrd="1" destOrd="0" presId="urn:microsoft.com/office/officeart/2005/8/layout/lProcess2"/>
    <dgm:cxn modelId="{DEEA2B3E-897B-4B08-81AA-CD56D4EC98A2}" type="presOf" srcId="{1811C3B3-75A2-4FB0-8A3E-4867FDDCC125}" destId="{142EA4E4-ED7B-468F-9D35-A619698A4533}" srcOrd="0" destOrd="0" presId="urn:microsoft.com/office/officeart/2005/8/layout/lProcess2"/>
    <dgm:cxn modelId="{0161D162-5752-45A4-A495-DD4AC895689C}" type="presOf" srcId="{D20CCA18-2561-4655-8E17-9EADABD12E24}" destId="{08444EAA-D67A-4890-95BE-B6900621991D}" srcOrd="1" destOrd="0" presId="urn:microsoft.com/office/officeart/2005/8/layout/lProcess2"/>
    <dgm:cxn modelId="{9FE84548-0D76-407A-AD41-E8F347D52AD5}" type="presOf" srcId="{71064C2E-E9F2-4676-A88A-5398E62751C2}" destId="{70038366-5B8A-47AC-8BD9-83B39FDA7191}" srcOrd="0" destOrd="0" presId="urn:microsoft.com/office/officeart/2005/8/layout/lProcess2"/>
    <dgm:cxn modelId="{BC0B7548-9485-4FD1-9CDC-1025A75B8D73}" type="presOf" srcId="{98BBE73C-72E9-4005-AB3B-4EA3EA2E963D}" destId="{66EB41C9-85AC-42A3-AAA0-5544F0E920A4}" srcOrd="1" destOrd="0" presId="urn:microsoft.com/office/officeart/2005/8/layout/lProcess2"/>
    <dgm:cxn modelId="{7133844B-95ED-4495-A096-03831DB22FE3}" type="presOf" srcId="{09494A27-9078-435C-8E28-5B2A317A44D4}" destId="{CF7898F1-A68E-4A0C-A1D3-0DB4C948EC1D}" srcOrd="0" destOrd="0" presId="urn:microsoft.com/office/officeart/2005/8/layout/lProcess2"/>
    <dgm:cxn modelId="{6F7CA26E-6E8E-444B-954E-6E375286D005}" srcId="{15CDAB8D-00AB-4A69-A554-9A5BCBCD641E}" destId="{D20CCA18-2561-4655-8E17-9EADABD12E24}" srcOrd="2" destOrd="0" parTransId="{DD7842E5-C769-4496-99F6-A73985AF4D7D}" sibTransId="{EDB9E617-A7E9-43FE-9E79-314F8BF6B2DA}"/>
    <dgm:cxn modelId="{6442E14E-D348-42C3-B289-87948263044B}" type="presOf" srcId="{6F5F8C7D-492E-4F47-83EC-B77FBF93F016}" destId="{DD21A4FE-AD65-479D-BE73-E4015E8B8383}" srcOrd="0" destOrd="0" presId="urn:microsoft.com/office/officeart/2005/8/layout/lProcess2"/>
    <dgm:cxn modelId="{1D427975-C311-4D74-8EF0-CD083AC327E2}" type="presOf" srcId="{DD60B8B6-BB46-49AC-8F61-C91F04598433}" destId="{87AA9848-2A36-4903-B985-A94AFB0F9663}" srcOrd="0" destOrd="0" presId="urn:microsoft.com/office/officeart/2005/8/layout/lProcess2"/>
    <dgm:cxn modelId="{F7F55A56-0F44-4CBF-9EFF-5A803525CF6D}" type="presOf" srcId="{7C4DA1C5-26C7-412E-9B00-0875E61C65F7}" destId="{4F07B5DC-0A0D-41DA-9B78-C7424FA930AE}" srcOrd="0" destOrd="0" presId="urn:microsoft.com/office/officeart/2005/8/layout/lProcess2"/>
    <dgm:cxn modelId="{44DDE88D-A530-410B-B9E1-44A228A75E6F}" type="presOf" srcId="{C39DF873-9028-492C-A373-51DF7A7848DC}" destId="{EFBC9567-C48F-4FC4-95BA-678A2EC876EE}" srcOrd="0" destOrd="0" presId="urn:microsoft.com/office/officeart/2005/8/layout/lProcess2"/>
    <dgm:cxn modelId="{5728C38F-A538-44D1-B79E-FE9849EDB7EF}" srcId="{98BBE73C-72E9-4005-AB3B-4EA3EA2E963D}" destId="{7C4DA1C5-26C7-412E-9B00-0875E61C65F7}" srcOrd="2" destOrd="0" parTransId="{1FE482F1-DDAB-47A2-941C-5642135390C9}" sibTransId="{04EF1FBD-CE94-443F-A10E-06C92189A0A9}"/>
    <dgm:cxn modelId="{51236597-10DB-46B6-A274-AF2821C4B2F7}" srcId="{15CDAB8D-00AB-4A69-A554-9A5BCBCD641E}" destId="{0B6CE7FC-3038-482B-A17C-9EA8A9A6354C}" srcOrd="1" destOrd="0" parTransId="{31AEAAFF-67F3-464D-B191-A7B241595A65}" sibTransId="{BDC149D2-370B-40E0-B8E6-DCA887AA43C5}"/>
    <dgm:cxn modelId="{A5351B98-4095-4F48-A006-F0F09486D69C}" srcId="{0B6CE7FC-3038-482B-A17C-9EA8A9A6354C}" destId="{09494A27-9078-435C-8E28-5B2A317A44D4}" srcOrd="0" destOrd="0" parTransId="{6B7D3540-E9A5-4570-A33E-94FEF5DD08E1}" sibTransId="{90AC5E5D-78B6-4B55-92B0-CFA1C6E18808}"/>
    <dgm:cxn modelId="{9FDD509C-2353-47CE-A175-ADB242DEB768}" srcId="{D20CCA18-2561-4655-8E17-9EADABD12E24}" destId="{6F5F8C7D-492E-4F47-83EC-B77FBF93F016}" srcOrd="3" destOrd="0" parTransId="{696AB2E1-0550-4772-A0B7-C5341024FF06}" sibTransId="{354969B0-3C78-45D9-9FE5-6D37A09111C0}"/>
    <dgm:cxn modelId="{EF652CAD-C4C7-4ED6-BBC7-1823EDB0F327}" type="presOf" srcId="{D20CCA18-2561-4655-8E17-9EADABD12E24}" destId="{407EC13F-E764-40AC-BE53-ADEF73254D2D}" srcOrd="0" destOrd="0" presId="urn:microsoft.com/office/officeart/2005/8/layout/lProcess2"/>
    <dgm:cxn modelId="{295C85B3-E9B5-449C-AECC-92A85375E5EB}" srcId="{D20CCA18-2561-4655-8E17-9EADABD12E24}" destId="{801831A3-79B9-4B5F-8DC9-CE4B654E361E}" srcOrd="1" destOrd="0" parTransId="{B08B2CD6-7485-4E55-B31D-796AA633117F}" sibTransId="{5357CEA8-C87D-4355-976F-56ADD9400D7E}"/>
    <dgm:cxn modelId="{F48935B4-296A-426E-9A05-2B087127BD62}" srcId="{98BBE73C-72E9-4005-AB3B-4EA3EA2E963D}" destId="{71064C2E-E9F2-4676-A88A-5398E62751C2}" srcOrd="0" destOrd="0" parTransId="{077B7C21-DEED-4247-B450-FD02478F411A}" sibTransId="{34E5CA19-1969-4270-B622-AABFD736256E}"/>
    <dgm:cxn modelId="{AA9AFAB5-9170-4D04-A66C-CE73F2CFE98D}" srcId="{D20CCA18-2561-4655-8E17-9EADABD12E24}" destId="{20949D84-EB09-4B03-B9BB-ECC5C454E2D5}" srcOrd="0" destOrd="0" parTransId="{281DF15C-4B99-4E5E-8419-B54D99C99BE6}" sibTransId="{29D1BDC6-DCD4-40E0-8E2A-2D83C540A2E5}"/>
    <dgm:cxn modelId="{FAC320CC-CE36-42CE-BFB5-310B5DE042E8}" type="presOf" srcId="{20949D84-EB09-4B03-B9BB-ECC5C454E2D5}" destId="{D24619D0-C449-4508-9F33-890D3D35BE19}" srcOrd="0" destOrd="0" presId="urn:microsoft.com/office/officeart/2005/8/layout/lProcess2"/>
    <dgm:cxn modelId="{8B8B88CC-81B5-43A3-8AFC-05448094F479}" srcId="{98BBE73C-72E9-4005-AB3B-4EA3EA2E963D}" destId="{A33D0552-9764-447A-98E2-85BD35671658}" srcOrd="3" destOrd="0" parTransId="{98AC3DFC-9760-4466-B7E5-ACC73BB2DE4C}" sibTransId="{24DA7405-B1CB-4344-B95E-FC491AD99B80}"/>
    <dgm:cxn modelId="{DF4869D3-AB01-4014-A6A8-67ACD1914EF3}" srcId="{0B6CE7FC-3038-482B-A17C-9EA8A9A6354C}" destId="{DD60B8B6-BB46-49AC-8F61-C91F04598433}" srcOrd="1" destOrd="0" parTransId="{0E39B652-5D50-4009-8B1F-AB3F2CF2F442}" sibTransId="{B9DB4E6B-B457-4DB3-B64D-F2962633B271}"/>
    <dgm:cxn modelId="{322309DE-46BA-4AEE-9830-E975F4294223}" srcId="{D20CCA18-2561-4655-8E17-9EADABD12E24}" destId="{1811C3B3-75A2-4FB0-8A3E-4867FDDCC125}" srcOrd="2" destOrd="0" parTransId="{F5E050DE-83BC-4765-8451-F320E05A77D7}" sibTransId="{BC5ACE75-EA06-4F57-A880-0BEE56BE3030}"/>
    <dgm:cxn modelId="{75B379EB-F714-4E8D-B484-5D1D5D3A563F}" type="presOf" srcId="{15CDAB8D-00AB-4A69-A554-9A5BCBCD641E}" destId="{C69DAB2F-E463-4C0B-B92C-2CB72E978981}" srcOrd="0" destOrd="0" presId="urn:microsoft.com/office/officeart/2005/8/layout/lProcess2"/>
    <dgm:cxn modelId="{2A9E01F2-9808-4B82-8544-099CF2EBC0CD}" type="presOf" srcId="{83806286-BAC7-4DB2-B7B4-BEE1DF36AB4E}" destId="{7230D6FF-E684-4EA7-A885-511096A34FC2}" srcOrd="0" destOrd="0" presId="urn:microsoft.com/office/officeart/2005/8/layout/lProcess2"/>
    <dgm:cxn modelId="{684903F3-26F0-49F3-9F78-D1A021B74D12}" type="presOf" srcId="{801831A3-79B9-4B5F-8DC9-CE4B654E361E}" destId="{CA05F147-87FC-44EC-A996-22E1428EFE49}" srcOrd="0" destOrd="0" presId="urn:microsoft.com/office/officeart/2005/8/layout/lProcess2"/>
    <dgm:cxn modelId="{7E55DB6B-A7CB-43B7-AB11-F4307B5964EB}" type="presParOf" srcId="{C69DAB2F-E463-4C0B-B92C-2CB72E978981}" destId="{4384B6CF-AAFB-4A07-A589-C31FAB7EA48F}" srcOrd="0" destOrd="0" presId="urn:microsoft.com/office/officeart/2005/8/layout/lProcess2"/>
    <dgm:cxn modelId="{54EADC51-D84D-41C5-A560-A7C8FE68FF7F}" type="presParOf" srcId="{4384B6CF-AAFB-4A07-A589-C31FAB7EA48F}" destId="{5647DCC5-D830-4535-99D5-B94F0D82CAE1}" srcOrd="0" destOrd="0" presId="urn:microsoft.com/office/officeart/2005/8/layout/lProcess2"/>
    <dgm:cxn modelId="{E67D4713-4CD3-486E-9097-F7157AA6BAF0}" type="presParOf" srcId="{4384B6CF-AAFB-4A07-A589-C31FAB7EA48F}" destId="{66EB41C9-85AC-42A3-AAA0-5544F0E920A4}" srcOrd="1" destOrd="0" presId="urn:microsoft.com/office/officeart/2005/8/layout/lProcess2"/>
    <dgm:cxn modelId="{8127BFEB-AF41-4912-95C7-7595948FC7F8}" type="presParOf" srcId="{4384B6CF-AAFB-4A07-A589-C31FAB7EA48F}" destId="{EEF1BC78-DDC6-46F3-8383-EFB6B9CC2C70}" srcOrd="2" destOrd="0" presId="urn:microsoft.com/office/officeart/2005/8/layout/lProcess2"/>
    <dgm:cxn modelId="{58AC1009-3A6C-48DA-9DC9-14054AE65D36}" type="presParOf" srcId="{EEF1BC78-DDC6-46F3-8383-EFB6B9CC2C70}" destId="{F00F853B-E247-4DD1-8BAC-A79C90D4A4AB}" srcOrd="0" destOrd="0" presId="urn:microsoft.com/office/officeart/2005/8/layout/lProcess2"/>
    <dgm:cxn modelId="{7A01A2E3-C4DD-4627-9710-777CD56175AD}" type="presParOf" srcId="{F00F853B-E247-4DD1-8BAC-A79C90D4A4AB}" destId="{70038366-5B8A-47AC-8BD9-83B39FDA7191}" srcOrd="0" destOrd="0" presId="urn:microsoft.com/office/officeart/2005/8/layout/lProcess2"/>
    <dgm:cxn modelId="{6B9143DD-0F87-4609-B18C-5EBD877222F7}" type="presParOf" srcId="{F00F853B-E247-4DD1-8BAC-A79C90D4A4AB}" destId="{DDE754F5-E75E-4C95-B1F3-D17674C89C7D}" srcOrd="1" destOrd="0" presId="urn:microsoft.com/office/officeart/2005/8/layout/lProcess2"/>
    <dgm:cxn modelId="{BFA34FDE-6C5C-4F0D-A636-4185E3BCF900}" type="presParOf" srcId="{F00F853B-E247-4DD1-8BAC-A79C90D4A4AB}" destId="{7230D6FF-E684-4EA7-A885-511096A34FC2}" srcOrd="2" destOrd="0" presId="urn:microsoft.com/office/officeart/2005/8/layout/lProcess2"/>
    <dgm:cxn modelId="{B57E5914-06E9-4D1B-A0F3-689E10BAF681}" type="presParOf" srcId="{F00F853B-E247-4DD1-8BAC-A79C90D4A4AB}" destId="{38B0A61C-9E79-4699-8AA7-91C9D69B94A1}" srcOrd="3" destOrd="0" presId="urn:microsoft.com/office/officeart/2005/8/layout/lProcess2"/>
    <dgm:cxn modelId="{856BDC2A-D074-4C8D-8AF8-CD1A3F52E43E}" type="presParOf" srcId="{F00F853B-E247-4DD1-8BAC-A79C90D4A4AB}" destId="{4F07B5DC-0A0D-41DA-9B78-C7424FA930AE}" srcOrd="4" destOrd="0" presId="urn:microsoft.com/office/officeart/2005/8/layout/lProcess2"/>
    <dgm:cxn modelId="{D9F348C4-B73F-4379-9A9D-E906EEB4B16A}" type="presParOf" srcId="{F00F853B-E247-4DD1-8BAC-A79C90D4A4AB}" destId="{B353A56C-C2AB-4A5D-90BA-DC1FFF277729}" srcOrd="5" destOrd="0" presId="urn:microsoft.com/office/officeart/2005/8/layout/lProcess2"/>
    <dgm:cxn modelId="{1A3E7DC5-EA8E-4482-9558-5146D0CCC854}" type="presParOf" srcId="{F00F853B-E247-4DD1-8BAC-A79C90D4A4AB}" destId="{E13F6ADB-7E0B-4474-96E6-68889D8F1F9E}" srcOrd="6" destOrd="0" presId="urn:microsoft.com/office/officeart/2005/8/layout/lProcess2"/>
    <dgm:cxn modelId="{F7EF8FE1-9F0F-4687-A50F-0DE8E59A5F99}" type="presParOf" srcId="{C69DAB2F-E463-4C0B-B92C-2CB72E978981}" destId="{32A48EF8-5E97-4636-82CE-3E7A3523B6A6}" srcOrd="1" destOrd="0" presId="urn:microsoft.com/office/officeart/2005/8/layout/lProcess2"/>
    <dgm:cxn modelId="{56CE9115-3FD6-4DB2-A9A3-307A2EB3960C}" type="presParOf" srcId="{C69DAB2F-E463-4C0B-B92C-2CB72E978981}" destId="{C5FCAE6F-C4E0-4816-85E5-CC04B4A403B0}" srcOrd="2" destOrd="0" presId="urn:microsoft.com/office/officeart/2005/8/layout/lProcess2"/>
    <dgm:cxn modelId="{0E874E05-11F5-4D5E-B3B9-B739CAA6D7DC}" type="presParOf" srcId="{C5FCAE6F-C4E0-4816-85E5-CC04B4A403B0}" destId="{2F4ECD8E-CE00-4D75-BB4B-C057FB056527}" srcOrd="0" destOrd="0" presId="urn:microsoft.com/office/officeart/2005/8/layout/lProcess2"/>
    <dgm:cxn modelId="{AAA11141-D9C1-4818-BF06-F41F4ACD3099}" type="presParOf" srcId="{C5FCAE6F-C4E0-4816-85E5-CC04B4A403B0}" destId="{00D3EB64-F4F0-4896-94C7-41355CBE884A}" srcOrd="1" destOrd="0" presId="urn:microsoft.com/office/officeart/2005/8/layout/lProcess2"/>
    <dgm:cxn modelId="{BC506217-CE65-40C6-91CA-11758D84F845}" type="presParOf" srcId="{C5FCAE6F-C4E0-4816-85E5-CC04B4A403B0}" destId="{95DB9373-4369-42AE-BC71-A64DFDA954CA}" srcOrd="2" destOrd="0" presId="urn:microsoft.com/office/officeart/2005/8/layout/lProcess2"/>
    <dgm:cxn modelId="{F854329D-A702-4F30-AB25-9B5CEADC558A}" type="presParOf" srcId="{95DB9373-4369-42AE-BC71-A64DFDA954CA}" destId="{F548D0AF-4C4F-404F-86B2-47317646B02F}" srcOrd="0" destOrd="0" presId="urn:microsoft.com/office/officeart/2005/8/layout/lProcess2"/>
    <dgm:cxn modelId="{CC3AF1CD-A6D0-4190-AA94-7F1DB80E0FD1}" type="presParOf" srcId="{F548D0AF-4C4F-404F-86B2-47317646B02F}" destId="{CF7898F1-A68E-4A0C-A1D3-0DB4C948EC1D}" srcOrd="0" destOrd="0" presId="urn:microsoft.com/office/officeart/2005/8/layout/lProcess2"/>
    <dgm:cxn modelId="{2E889971-8F81-47AA-A532-721095CBECA1}" type="presParOf" srcId="{F548D0AF-4C4F-404F-86B2-47317646B02F}" destId="{E4EB38A2-5483-40E2-9BA6-6B249C82B8E1}" srcOrd="1" destOrd="0" presId="urn:microsoft.com/office/officeart/2005/8/layout/lProcess2"/>
    <dgm:cxn modelId="{21EA2B23-4FAE-46EE-A672-C777CC0AE61A}" type="presParOf" srcId="{F548D0AF-4C4F-404F-86B2-47317646B02F}" destId="{87AA9848-2A36-4903-B985-A94AFB0F9663}" srcOrd="2" destOrd="0" presId="urn:microsoft.com/office/officeart/2005/8/layout/lProcess2"/>
    <dgm:cxn modelId="{539E0F1B-446A-4511-80F8-2C75B261C96D}" type="presParOf" srcId="{F548D0AF-4C4F-404F-86B2-47317646B02F}" destId="{793E88D9-B929-4303-B79C-9203ED68BA50}" srcOrd="3" destOrd="0" presId="urn:microsoft.com/office/officeart/2005/8/layout/lProcess2"/>
    <dgm:cxn modelId="{9AF12347-B581-4899-9F9F-E5E7B9A1483A}" type="presParOf" srcId="{F548D0AF-4C4F-404F-86B2-47317646B02F}" destId="{EFBC9567-C48F-4FC4-95BA-678A2EC876EE}" srcOrd="4" destOrd="0" presId="urn:microsoft.com/office/officeart/2005/8/layout/lProcess2"/>
    <dgm:cxn modelId="{6FB3E4F0-1557-45E9-8255-8C2E2A0E9A06}" type="presParOf" srcId="{C69DAB2F-E463-4C0B-B92C-2CB72E978981}" destId="{DEF1209F-BB77-413F-8DB0-A65429785734}" srcOrd="3" destOrd="0" presId="urn:microsoft.com/office/officeart/2005/8/layout/lProcess2"/>
    <dgm:cxn modelId="{392B0C9F-BC5D-4980-833F-6E22A9ACE1E4}" type="presParOf" srcId="{C69DAB2F-E463-4C0B-B92C-2CB72E978981}" destId="{6DA461D8-9AC4-49E1-B825-457760F25604}" srcOrd="4" destOrd="0" presId="urn:microsoft.com/office/officeart/2005/8/layout/lProcess2"/>
    <dgm:cxn modelId="{677021F1-347A-4DE3-90CD-57B0580CEB13}" type="presParOf" srcId="{6DA461D8-9AC4-49E1-B825-457760F25604}" destId="{407EC13F-E764-40AC-BE53-ADEF73254D2D}" srcOrd="0" destOrd="0" presId="urn:microsoft.com/office/officeart/2005/8/layout/lProcess2"/>
    <dgm:cxn modelId="{0155841D-9C0F-4424-860E-897044561E19}" type="presParOf" srcId="{6DA461D8-9AC4-49E1-B825-457760F25604}" destId="{08444EAA-D67A-4890-95BE-B6900621991D}" srcOrd="1" destOrd="0" presId="urn:microsoft.com/office/officeart/2005/8/layout/lProcess2"/>
    <dgm:cxn modelId="{99822F47-E4DB-4404-A333-97562EC67507}" type="presParOf" srcId="{6DA461D8-9AC4-49E1-B825-457760F25604}" destId="{7A32F606-DEE5-4C43-A70C-9073FC2F08DB}" srcOrd="2" destOrd="0" presId="urn:microsoft.com/office/officeart/2005/8/layout/lProcess2"/>
    <dgm:cxn modelId="{2CE68175-12E6-43F7-B6F4-B3537ACB4552}" type="presParOf" srcId="{7A32F606-DEE5-4C43-A70C-9073FC2F08DB}" destId="{BA22EBDE-1D2F-4135-9C07-0090CC1D4F64}" srcOrd="0" destOrd="0" presId="urn:microsoft.com/office/officeart/2005/8/layout/lProcess2"/>
    <dgm:cxn modelId="{E150DECC-4E73-44B0-808E-9C3EA9E0F718}" type="presParOf" srcId="{BA22EBDE-1D2F-4135-9C07-0090CC1D4F64}" destId="{D24619D0-C449-4508-9F33-890D3D35BE19}" srcOrd="0" destOrd="0" presId="urn:microsoft.com/office/officeart/2005/8/layout/lProcess2"/>
    <dgm:cxn modelId="{FDC57E8A-C333-4F3E-BEB9-4DB4F430D332}" type="presParOf" srcId="{BA22EBDE-1D2F-4135-9C07-0090CC1D4F64}" destId="{FB08A97E-4AB4-4F7D-8728-AE656EB46856}" srcOrd="1" destOrd="0" presId="urn:microsoft.com/office/officeart/2005/8/layout/lProcess2"/>
    <dgm:cxn modelId="{D02876E2-6D44-4FDF-9A00-77A688033495}" type="presParOf" srcId="{BA22EBDE-1D2F-4135-9C07-0090CC1D4F64}" destId="{CA05F147-87FC-44EC-A996-22E1428EFE49}" srcOrd="2" destOrd="0" presId="urn:microsoft.com/office/officeart/2005/8/layout/lProcess2"/>
    <dgm:cxn modelId="{E5672BDB-CCA7-44F0-BC68-DBB42E415325}" type="presParOf" srcId="{BA22EBDE-1D2F-4135-9C07-0090CC1D4F64}" destId="{443BDD03-FB63-45B0-9ECE-740A6C406FBA}" srcOrd="3" destOrd="0" presId="urn:microsoft.com/office/officeart/2005/8/layout/lProcess2"/>
    <dgm:cxn modelId="{410D5B98-8581-4B6A-ADA1-34CBCD57675B}" type="presParOf" srcId="{BA22EBDE-1D2F-4135-9C07-0090CC1D4F64}" destId="{142EA4E4-ED7B-468F-9D35-A619698A4533}" srcOrd="4" destOrd="0" presId="urn:microsoft.com/office/officeart/2005/8/layout/lProcess2"/>
    <dgm:cxn modelId="{E54387F5-8E5B-4179-9BF8-3ACD599D3560}" type="presParOf" srcId="{BA22EBDE-1D2F-4135-9C07-0090CC1D4F64}" destId="{5290E7A4-2CDA-43A6-98D2-46884A6CF860}" srcOrd="5" destOrd="0" presId="urn:microsoft.com/office/officeart/2005/8/layout/lProcess2"/>
    <dgm:cxn modelId="{EAD5117C-E2B7-4DA7-8BA3-C7325470E67E}" type="presParOf" srcId="{BA22EBDE-1D2F-4135-9C07-0090CC1D4F64}" destId="{DD21A4FE-AD65-479D-BE73-E4015E8B838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CA6C2-CFED-4F15-94A2-7415F72390D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FB3DE68-1FCF-4DAF-92DD-D887C2696C12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GDP </a:t>
          </a:r>
        </a:p>
      </dgm:t>
    </dgm:pt>
    <dgm:pt modelId="{027DD7CA-07D4-4A0E-83E3-E2915EEA50DA}" type="parTrans" cxnId="{B8786459-87DA-4B3B-88A0-71584DEC0072}">
      <dgm:prSet/>
      <dgm:spPr/>
      <dgm:t>
        <a:bodyPr/>
        <a:lstStyle/>
        <a:p>
          <a:endParaRPr lang="hu-HU"/>
        </a:p>
      </dgm:t>
    </dgm:pt>
    <dgm:pt modelId="{71AD6752-304A-4369-89EF-1A73154D81C7}" type="sibTrans" cxnId="{B8786459-87DA-4B3B-88A0-71584DEC0072}">
      <dgm:prSet/>
      <dgm:spPr/>
      <dgm:t>
        <a:bodyPr/>
        <a:lstStyle/>
        <a:p>
          <a:endParaRPr lang="hu-HU"/>
        </a:p>
      </dgm:t>
    </dgm:pt>
    <dgm:pt modelId="{D8E1E2B0-D1F8-4C87-97A5-E726143BD6D3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Gross Value Added</a:t>
          </a:r>
        </a:p>
      </dgm:t>
    </dgm:pt>
    <dgm:pt modelId="{FA486CB4-62C0-408C-9FC0-0B5A76E4DE79}" type="parTrans" cxnId="{B8D36A9D-0DED-44D7-A072-CA341BCBE68D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223CC3F3-404E-469F-81A0-0C2FE51FB567}" type="sibTrans" cxnId="{B8D36A9D-0DED-44D7-A072-CA341BCBE68D}">
      <dgm:prSet/>
      <dgm:spPr/>
      <dgm:t>
        <a:bodyPr/>
        <a:lstStyle/>
        <a:p>
          <a:endParaRPr lang="hu-HU"/>
        </a:p>
      </dgm:t>
    </dgm:pt>
    <dgm:pt modelId="{80179B17-7E54-4B71-9350-F0453F655162}">
      <dgm:prSet custT="1"/>
      <dgm:spPr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r>
            <a:rPr lang="en-AU" sz="2800" noProof="0" dirty="0"/>
            <a:t>Balance of taxes and subsidies on products</a:t>
          </a:r>
        </a:p>
      </dgm:t>
    </dgm:pt>
    <dgm:pt modelId="{E3E41A39-58D1-48F4-9CA0-699A8657F936}" type="parTrans" cxnId="{E32B5135-9F53-432C-95B5-8D7646A45525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C22D743B-1055-420B-8181-94F5C01EEBDD}" type="sibTrans" cxnId="{E32B5135-9F53-432C-95B5-8D7646A45525}">
      <dgm:prSet/>
      <dgm:spPr/>
      <dgm:t>
        <a:bodyPr/>
        <a:lstStyle/>
        <a:p>
          <a:endParaRPr lang="hu-HU"/>
        </a:p>
      </dgm:t>
    </dgm:pt>
    <dgm:pt modelId="{B53AA967-056B-4D6B-B950-70BB728A7097}">
      <dgm:prSet custT="1"/>
      <dgm:spPr>
        <a:solidFill>
          <a:srgbClr val="002060"/>
        </a:solidFill>
      </dgm:spPr>
      <dgm:t>
        <a:bodyPr/>
        <a:lstStyle/>
        <a:p>
          <a:r>
            <a:rPr lang="hu-HU" sz="2800" dirty="0"/>
            <a:t>Output</a:t>
          </a:r>
        </a:p>
      </dgm:t>
    </dgm:pt>
    <dgm:pt modelId="{0689A5E1-52F4-42B5-8796-87685D5EBF27}" type="parTrans" cxnId="{DA6F5D55-3006-415C-97F0-40E5C9A84163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12D734EF-32F0-4156-AB56-F65004FAED71}" type="sibTrans" cxnId="{DA6F5D55-3006-415C-97F0-40E5C9A84163}">
      <dgm:prSet/>
      <dgm:spPr/>
      <dgm:t>
        <a:bodyPr/>
        <a:lstStyle/>
        <a:p>
          <a:endParaRPr lang="hu-HU"/>
        </a:p>
      </dgm:t>
    </dgm:pt>
    <dgm:pt modelId="{D6A8233C-450A-4624-A3BD-99A90906C077}">
      <dgm:prSet custT="1"/>
      <dgm:spPr>
        <a:solidFill>
          <a:srgbClr val="002060"/>
        </a:solidFill>
      </dgm:spPr>
      <dgm:t>
        <a:bodyPr/>
        <a:lstStyle/>
        <a:p>
          <a:r>
            <a:rPr lang="en-AU" sz="2800" noProof="0" dirty="0"/>
            <a:t>Intermediate consumption</a:t>
          </a:r>
        </a:p>
      </dgm:t>
    </dgm:pt>
    <dgm:pt modelId="{8FEFC845-140B-4F34-B640-B99F5AF60D07}" type="parTrans" cxnId="{D2EE63B9-33D5-47D6-9DF1-5BCC4EEBB0D9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5FEA59ED-3F4D-4381-8D68-53902895FC2B}" type="sibTrans" cxnId="{D2EE63B9-33D5-47D6-9DF1-5BCC4EEBB0D9}">
      <dgm:prSet/>
      <dgm:spPr/>
      <dgm:t>
        <a:bodyPr/>
        <a:lstStyle/>
        <a:p>
          <a:endParaRPr lang="hu-HU"/>
        </a:p>
      </dgm:t>
    </dgm:pt>
    <dgm:pt modelId="{2A1CD25C-9BDA-4F0D-935F-BA8ED8284AA4}" type="pres">
      <dgm:prSet presAssocID="{F62CA6C2-CFED-4F15-94A2-7415F72390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693F3F-19E5-433C-B3F2-347BC1C44988}" type="pres">
      <dgm:prSet presAssocID="{4FB3DE68-1FCF-4DAF-92DD-D887C2696C12}" presName="root1" presStyleCnt="0"/>
      <dgm:spPr/>
    </dgm:pt>
    <dgm:pt modelId="{741A3AD8-C35F-48AD-8DF7-7D79BFA298BC}" type="pres">
      <dgm:prSet presAssocID="{4FB3DE68-1FCF-4DAF-92DD-D887C2696C12}" presName="LevelOneTextNode" presStyleLbl="node0" presStyleIdx="0" presStyleCnt="1" custLinFactNeighborX="-28982" custLinFactNeighborY="-49154">
        <dgm:presLayoutVars>
          <dgm:chPref val="3"/>
        </dgm:presLayoutVars>
      </dgm:prSet>
      <dgm:spPr>
        <a:xfrm>
          <a:off x="0" y="1134530"/>
          <a:ext cx="3133487" cy="1566743"/>
        </a:xfrm>
        <a:prstGeom prst="roundRect">
          <a:avLst>
            <a:gd name="adj" fmla="val 10000"/>
          </a:avLst>
        </a:prstGeom>
      </dgm:spPr>
    </dgm:pt>
    <dgm:pt modelId="{2EEE402E-0CC0-4BC7-B067-76659BE3F995}" type="pres">
      <dgm:prSet presAssocID="{4FB3DE68-1FCF-4DAF-92DD-D887C2696C12}" presName="level2hierChild" presStyleCnt="0"/>
      <dgm:spPr/>
    </dgm:pt>
    <dgm:pt modelId="{9E09E64E-806B-4392-ADEF-2A3E0ED80B5E}" type="pres">
      <dgm:prSet presAssocID="{FA486CB4-62C0-408C-9FC0-0B5A76E4DE79}" presName="conn2-1" presStyleLbl="parChTrans1D2" presStyleIdx="0" presStyleCnt="2"/>
      <dgm:spPr/>
    </dgm:pt>
    <dgm:pt modelId="{CD6EB839-6D54-4EBC-BB9D-E54D5F484A06}" type="pres">
      <dgm:prSet presAssocID="{FA486CB4-62C0-408C-9FC0-0B5A76E4DE79}" presName="connTx" presStyleLbl="parChTrans1D2" presStyleIdx="0" presStyleCnt="2"/>
      <dgm:spPr/>
    </dgm:pt>
    <dgm:pt modelId="{C220EFCE-77D9-4B04-B908-6254EB87FE2A}" type="pres">
      <dgm:prSet presAssocID="{D8E1E2B0-D1F8-4C87-97A5-E726143BD6D3}" presName="root2" presStyleCnt="0"/>
      <dgm:spPr/>
    </dgm:pt>
    <dgm:pt modelId="{4E3DE682-43B8-48BF-99F2-6EB755564C67}" type="pres">
      <dgm:prSet presAssocID="{D8E1E2B0-D1F8-4C87-97A5-E726143BD6D3}" presName="LevelTwoTextNode" presStyleLbl="node2" presStyleIdx="0" presStyleCnt="2" custLinFactNeighborX="-27909" custLinFactNeighborY="-47035">
        <dgm:presLayoutVars>
          <dgm:chPref val="3"/>
        </dgm:presLayoutVars>
      </dgm:prSet>
      <dgm:spPr>
        <a:xfrm>
          <a:off x="3516710" y="266852"/>
          <a:ext cx="3133487" cy="1566743"/>
        </a:xfrm>
        <a:prstGeom prst="roundRect">
          <a:avLst>
            <a:gd name="adj" fmla="val 10000"/>
          </a:avLst>
        </a:prstGeom>
      </dgm:spPr>
    </dgm:pt>
    <dgm:pt modelId="{09FEE840-3FE2-41F8-8D88-E4628B19F9F9}" type="pres">
      <dgm:prSet presAssocID="{D8E1E2B0-D1F8-4C87-97A5-E726143BD6D3}" presName="level3hierChild" presStyleCnt="0"/>
      <dgm:spPr/>
    </dgm:pt>
    <dgm:pt modelId="{43D6E5B0-BD94-46AF-BE8B-3274A5F70646}" type="pres">
      <dgm:prSet presAssocID="{0689A5E1-52F4-42B5-8796-87685D5EBF27}" presName="conn2-1" presStyleLbl="parChTrans1D3" presStyleIdx="0" presStyleCnt="2"/>
      <dgm:spPr/>
    </dgm:pt>
    <dgm:pt modelId="{18904A11-3E55-44D0-8894-370903FB06C2}" type="pres">
      <dgm:prSet presAssocID="{0689A5E1-52F4-42B5-8796-87685D5EBF27}" presName="connTx" presStyleLbl="parChTrans1D3" presStyleIdx="0" presStyleCnt="2"/>
      <dgm:spPr/>
    </dgm:pt>
    <dgm:pt modelId="{1790CB67-41F8-47BC-BC70-96F34E452A20}" type="pres">
      <dgm:prSet presAssocID="{B53AA967-056B-4D6B-B950-70BB728A7097}" presName="root2" presStyleCnt="0"/>
      <dgm:spPr/>
    </dgm:pt>
    <dgm:pt modelId="{A41214A2-42F7-42CC-B1DB-FFA8AD78F887}" type="pres">
      <dgm:prSet presAssocID="{B53AA967-056B-4D6B-B950-70BB728A7097}" presName="LevelTwoTextNode" presStyleLbl="node3" presStyleIdx="0" presStyleCnt="2" custLinFactX="17609" custLinFactY="-100000" custLinFactNeighborX="100000" custLinFactNeighborY="-128974">
        <dgm:presLayoutVars>
          <dgm:chPref val="3"/>
        </dgm:presLayoutVars>
      </dgm:prSet>
      <dgm:spPr/>
    </dgm:pt>
    <dgm:pt modelId="{CDF103C5-16A6-4DE1-AA51-8D8639E7F6B0}" type="pres">
      <dgm:prSet presAssocID="{B53AA967-056B-4D6B-B950-70BB728A7097}" presName="level3hierChild" presStyleCnt="0"/>
      <dgm:spPr/>
    </dgm:pt>
    <dgm:pt modelId="{225A51D9-B4D9-403A-B7C0-EC4F121DB7BB}" type="pres">
      <dgm:prSet presAssocID="{8FEFC845-140B-4F34-B640-B99F5AF60D07}" presName="conn2-1" presStyleLbl="parChTrans1D3" presStyleIdx="1" presStyleCnt="2"/>
      <dgm:spPr/>
    </dgm:pt>
    <dgm:pt modelId="{68838294-E3D3-4CC4-90BF-FCCC35B896CC}" type="pres">
      <dgm:prSet presAssocID="{8FEFC845-140B-4F34-B640-B99F5AF60D07}" presName="connTx" presStyleLbl="parChTrans1D3" presStyleIdx="1" presStyleCnt="2"/>
      <dgm:spPr/>
    </dgm:pt>
    <dgm:pt modelId="{444B7B68-0CA3-4A05-B49F-6B24ED465D47}" type="pres">
      <dgm:prSet presAssocID="{D6A8233C-450A-4624-A3BD-99A90906C077}" presName="root2" presStyleCnt="0"/>
      <dgm:spPr/>
    </dgm:pt>
    <dgm:pt modelId="{1261ADAA-1A92-4375-A576-5705C6CEA8F3}" type="pres">
      <dgm:prSet presAssocID="{D6A8233C-450A-4624-A3BD-99A90906C077}" presName="LevelTwoTextNode" presStyleLbl="node3" presStyleIdx="1" presStyleCnt="2">
        <dgm:presLayoutVars>
          <dgm:chPref val="3"/>
        </dgm:presLayoutVars>
      </dgm:prSet>
      <dgm:spPr/>
    </dgm:pt>
    <dgm:pt modelId="{9053BECD-7B2E-4ABF-9163-79861DE68D2C}" type="pres">
      <dgm:prSet presAssocID="{D6A8233C-450A-4624-A3BD-99A90906C077}" presName="level3hierChild" presStyleCnt="0"/>
      <dgm:spPr/>
    </dgm:pt>
    <dgm:pt modelId="{2E422A42-186B-4ACE-9894-F42BD13F1CBB}" type="pres">
      <dgm:prSet presAssocID="{E3E41A39-58D1-48F4-9CA0-699A8657F936}" presName="conn2-1" presStyleLbl="parChTrans1D2" presStyleIdx="1" presStyleCnt="2"/>
      <dgm:spPr/>
    </dgm:pt>
    <dgm:pt modelId="{76A98284-3ED2-417E-9695-40B7689E08EA}" type="pres">
      <dgm:prSet presAssocID="{E3E41A39-58D1-48F4-9CA0-699A8657F936}" presName="connTx" presStyleLbl="parChTrans1D2" presStyleIdx="1" presStyleCnt="2"/>
      <dgm:spPr/>
    </dgm:pt>
    <dgm:pt modelId="{BE32D2D5-88D2-4892-BFC7-8AC6634697A2}" type="pres">
      <dgm:prSet presAssocID="{80179B17-7E54-4B71-9350-F0453F655162}" presName="root2" presStyleCnt="0"/>
      <dgm:spPr/>
    </dgm:pt>
    <dgm:pt modelId="{34CF1ECB-F2A3-4E52-A7BF-E1D28B40D62D}" type="pres">
      <dgm:prSet presAssocID="{80179B17-7E54-4B71-9350-F0453F655162}" presName="LevelTwoTextNode" presStyleLbl="node2" presStyleIdx="1" presStyleCnt="2" custLinFactNeighborX="-26549" custLinFactNeighborY="-8940">
        <dgm:presLayoutVars>
          <dgm:chPref val="3"/>
        </dgm:presLayoutVars>
      </dgm:prSet>
      <dgm:spPr>
        <a:xfrm>
          <a:off x="3561668" y="2665040"/>
          <a:ext cx="3130427" cy="1565213"/>
        </a:xfrm>
        <a:prstGeom prst="roundRect">
          <a:avLst>
            <a:gd name="adj" fmla="val 10000"/>
          </a:avLst>
        </a:prstGeom>
      </dgm:spPr>
    </dgm:pt>
    <dgm:pt modelId="{BCD73C11-0008-405E-8D01-7C5A4718FBA1}" type="pres">
      <dgm:prSet presAssocID="{80179B17-7E54-4B71-9350-F0453F655162}" presName="level3hierChild" presStyleCnt="0"/>
      <dgm:spPr/>
    </dgm:pt>
  </dgm:ptLst>
  <dgm:cxnLst>
    <dgm:cxn modelId="{37304B1B-4FEC-4A76-9512-11D35EA6CB21}" type="presOf" srcId="{0689A5E1-52F4-42B5-8796-87685D5EBF27}" destId="{43D6E5B0-BD94-46AF-BE8B-3274A5F70646}" srcOrd="0" destOrd="0" presId="urn:microsoft.com/office/officeart/2005/8/layout/hierarchy2"/>
    <dgm:cxn modelId="{0DC1621C-5C77-4E8D-B8C3-8E9CC2F06CA2}" type="presOf" srcId="{E3E41A39-58D1-48F4-9CA0-699A8657F936}" destId="{76A98284-3ED2-417E-9695-40B7689E08EA}" srcOrd="1" destOrd="0" presId="urn:microsoft.com/office/officeart/2005/8/layout/hierarchy2"/>
    <dgm:cxn modelId="{E32B5135-9F53-432C-95B5-8D7646A45525}" srcId="{4FB3DE68-1FCF-4DAF-92DD-D887C2696C12}" destId="{80179B17-7E54-4B71-9350-F0453F655162}" srcOrd="1" destOrd="0" parTransId="{E3E41A39-58D1-48F4-9CA0-699A8657F936}" sibTransId="{C22D743B-1055-420B-8181-94F5C01EEBDD}"/>
    <dgm:cxn modelId="{5D21AC5C-0574-4817-980F-1A2987A25EBF}" type="presOf" srcId="{80179B17-7E54-4B71-9350-F0453F655162}" destId="{34CF1ECB-F2A3-4E52-A7BF-E1D28B40D62D}" srcOrd="0" destOrd="0" presId="urn:microsoft.com/office/officeart/2005/8/layout/hierarchy2"/>
    <dgm:cxn modelId="{DA6F5D55-3006-415C-97F0-40E5C9A84163}" srcId="{D8E1E2B0-D1F8-4C87-97A5-E726143BD6D3}" destId="{B53AA967-056B-4D6B-B950-70BB728A7097}" srcOrd="0" destOrd="0" parTransId="{0689A5E1-52F4-42B5-8796-87685D5EBF27}" sibTransId="{12D734EF-32F0-4156-AB56-F65004FAED71}"/>
    <dgm:cxn modelId="{B8786459-87DA-4B3B-88A0-71584DEC0072}" srcId="{F62CA6C2-CFED-4F15-94A2-7415F72390D8}" destId="{4FB3DE68-1FCF-4DAF-92DD-D887C2696C12}" srcOrd="0" destOrd="0" parTransId="{027DD7CA-07D4-4A0E-83E3-E2915EEA50DA}" sibTransId="{71AD6752-304A-4369-89EF-1A73154D81C7}"/>
    <dgm:cxn modelId="{77059C8C-B3EB-4536-B966-87833AD5D925}" type="presOf" srcId="{4FB3DE68-1FCF-4DAF-92DD-D887C2696C12}" destId="{741A3AD8-C35F-48AD-8DF7-7D79BFA298BC}" srcOrd="0" destOrd="0" presId="urn:microsoft.com/office/officeart/2005/8/layout/hierarchy2"/>
    <dgm:cxn modelId="{B0D41E9D-8BA7-4966-AC81-F889A2E992E7}" type="presOf" srcId="{8FEFC845-140B-4F34-B640-B99F5AF60D07}" destId="{68838294-E3D3-4CC4-90BF-FCCC35B896CC}" srcOrd="1" destOrd="0" presId="urn:microsoft.com/office/officeart/2005/8/layout/hierarchy2"/>
    <dgm:cxn modelId="{B8D36A9D-0DED-44D7-A072-CA341BCBE68D}" srcId="{4FB3DE68-1FCF-4DAF-92DD-D887C2696C12}" destId="{D8E1E2B0-D1F8-4C87-97A5-E726143BD6D3}" srcOrd="0" destOrd="0" parTransId="{FA486CB4-62C0-408C-9FC0-0B5A76E4DE79}" sibTransId="{223CC3F3-404E-469F-81A0-0C2FE51FB567}"/>
    <dgm:cxn modelId="{CC8D40A0-8F66-4AC7-AA41-F7764F820078}" type="presOf" srcId="{E3E41A39-58D1-48F4-9CA0-699A8657F936}" destId="{2E422A42-186B-4ACE-9894-F42BD13F1CBB}" srcOrd="0" destOrd="0" presId="urn:microsoft.com/office/officeart/2005/8/layout/hierarchy2"/>
    <dgm:cxn modelId="{3AE652A2-E2A6-4589-8DF8-44A055EC7F2D}" type="presOf" srcId="{FA486CB4-62C0-408C-9FC0-0B5A76E4DE79}" destId="{9E09E64E-806B-4392-ADEF-2A3E0ED80B5E}" srcOrd="0" destOrd="0" presId="urn:microsoft.com/office/officeart/2005/8/layout/hierarchy2"/>
    <dgm:cxn modelId="{8675A7A8-70FE-4D27-9B12-B3EE4DFB0C47}" type="presOf" srcId="{8FEFC845-140B-4F34-B640-B99F5AF60D07}" destId="{225A51D9-B4D9-403A-B7C0-EC4F121DB7BB}" srcOrd="0" destOrd="0" presId="urn:microsoft.com/office/officeart/2005/8/layout/hierarchy2"/>
    <dgm:cxn modelId="{AC708EB8-4161-4753-A2EC-9E2D4A9ECC84}" type="presOf" srcId="{0689A5E1-52F4-42B5-8796-87685D5EBF27}" destId="{18904A11-3E55-44D0-8894-370903FB06C2}" srcOrd="1" destOrd="0" presId="urn:microsoft.com/office/officeart/2005/8/layout/hierarchy2"/>
    <dgm:cxn modelId="{D2EE63B9-33D5-47D6-9DF1-5BCC4EEBB0D9}" srcId="{D8E1E2B0-D1F8-4C87-97A5-E726143BD6D3}" destId="{D6A8233C-450A-4624-A3BD-99A90906C077}" srcOrd="1" destOrd="0" parTransId="{8FEFC845-140B-4F34-B640-B99F5AF60D07}" sibTransId="{5FEA59ED-3F4D-4381-8D68-53902895FC2B}"/>
    <dgm:cxn modelId="{0B793BDB-1D2D-474D-9253-E59AAF3B83B0}" type="presOf" srcId="{F62CA6C2-CFED-4F15-94A2-7415F72390D8}" destId="{2A1CD25C-9BDA-4F0D-935F-BA8ED8284AA4}" srcOrd="0" destOrd="0" presId="urn:microsoft.com/office/officeart/2005/8/layout/hierarchy2"/>
    <dgm:cxn modelId="{9A50DEDC-58C5-4D5D-BB7F-4EAA47352D88}" type="presOf" srcId="{D8E1E2B0-D1F8-4C87-97A5-E726143BD6D3}" destId="{4E3DE682-43B8-48BF-99F2-6EB755564C67}" srcOrd="0" destOrd="0" presId="urn:microsoft.com/office/officeart/2005/8/layout/hierarchy2"/>
    <dgm:cxn modelId="{512D5CEB-2FE2-4237-9243-C906FFAD00C2}" type="presOf" srcId="{B53AA967-056B-4D6B-B950-70BB728A7097}" destId="{A41214A2-42F7-42CC-B1DB-FFA8AD78F887}" srcOrd="0" destOrd="0" presId="urn:microsoft.com/office/officeart/2005/8/layout/hierarchy2"/>
    <dgm:cxn modelId="{90F10AEF-279F-44B3-A91B-574B2863F45E}" type="presOf" srcId="{D6A8233C-450A-4624-A3BD-99A90906C077}" destId="{1261ADAA-1A92-4375-A576-5705C6CEA8F3}" srcOrd="0" destOrd="0" presId="urn:microsoft.com/office/officeart/2005/8/layout/hierarchy2"/>
    <dgm:cxn modelId="{8820F6FF-243D-44CF-85EC-7D2EBF647F41}" type="presOf" srcId="{FA486CB4-62C0-408C-9FC0-0B5A76E4DE79}" destId="{CD6EB839-6D54-4EBC-BB9D-E54D5F484A06}" srcOrd="1" destOrd="0" presId="urn:microsoft.com/office/officeart/2005/8/layout/hierarchy2"/>
    <dgm:cxn modelId="{3AFA89AA-2267-497A-9A63-2FE33D49C47D}" type="presParOf" srcId="{2A1CD25C-9BDA-4F0D-935F-BA8ED8284AA4}" destId="{1D693F3F-19E5-433C-B3F2-347BC1C44988}" srcOrd="0" destOrd="0" presId="urn:microsoft.com/office/officeart/2005/8/layout/hierarchy2"/>
    <dgm:cxn modelId="{A97CA517-5584-44B1-B4D3-224615524C6E}" type="presParOf" srcId="{1D693F3F-19E5-433C-B3F2-347BC1C44988}" destId="{741A3AD8-C35F-48AD-8DF7-7D79BFA298BC}" srcOrd="0" destOrd="0" presId="urn:microsoft.com/office/officeart/2005/8/layout/hierarchy2"/>
    <dgm:cxn modelId="{6D8CE851-7BF0-4D44-8CC1-134E85499030}" type="presParOf" srcId="{1D693F3F-19E5-433C-B3F2-347BC1C44988}" destId="{2EEE402E-0CC0-4BC7-B067-76659BE3F995}" srcOrd="1" destOrd="0" presId="urn:microsoft.com/office/officeart/2005/8/layout/hierarchy2"/>
    <dgm:cxn modelId="{FB9DDACE-EBE6-4099-912B-5B53191E0C04}" type="presParOf" srcId="{2EEE402E-0CC0-4BC7-B067-76659BE3F995}" destId="{9E09E64E-806B-4392-ADEF-2A3E0ED80B5E}" srcOrd="0" destOrd="0" presId="urn:microsoft.com/office/officeart/2005/8/layout/hierarchy2"/>
    <dgm:cxn modelId="{B47CD76A-A864-4DBD-853F-86647B799E14}" type="presParOf" srcId="{9E09E64E-806B-4392-ADEF-2A3E0ED80B5E}" destId="{CD6EB839-6D54-4EBC-BB9D-E54D5F484A06}" srcOrd="0" destOrd="0" presId="urn:microsoft.com/office/officeart/2005/8/layout/hierarchy2"/>
    <dgm:cxn modelId="{13262BD1-2F32-4B73-9AC7-1FAE1DCF3813}" type="presParOf" srcId="{2EEE402E-0CC0-4BC7-B067-76659BE3F995}" destId="{C220EFCE-77D9-4B04-B908-6254EB87FE2A}" srcOrd="1" destOrd="0" presId="urn:microsoft.com/office/officeart/2005/8/layout/hierarchy2"/>
    <dgm:cxn modelId="{E42B7A28-68C9-4768-9870-393A167CF186}" type="presParOf" srcId="{C220EFCE-77D9-4B04-B908-6254EB87FE2A}" destId="{4E3DE682-43B8-48BF-99F2-6EB755564C67}" srcOrd="0" destOrd="0" presId="urn:microsoft.com/office/officeart/2005/8/layout/hierarchy2"/>
    <dgm:cxn modelId="{09B98205-0F18-48E0-B541-86A96970A19B}" type="presParOf" srcId="{C220EFCE-77D9-4B04-B908-6254EB87FE2A}" destId="{09FEE840-3FE2-41F8-8D88-E4628B19F9F9}" srcOrd="1" destOrd="0" presId="urn:microsoft.com/office/officeart/2005/8/layout/hierarchy2"/>
    <dgm:cxn modelId="{D8533BA6-94BA-4265-92A5-A59E592BF8E5}" type="presParOf" srcId="{09FEE840-3FE2-41F8-8D88-E4628B19F9F9}" destId="{43D6E5B0-BD94-46AF-BE8B-3274A5F70646}" srcOrd="0" destOrd="0" presId="urn:microsoft.com/office/officeart/2005/8/layout/hierarchy2"/>
    <dgm:cxn modelId="{6655EFEC-CFAA-47FE-BCD2-50640B4E8438}" type="presParOf" srcId="{43D6E5B0-BD94-46AF-BE8B-3274A5F70646}" destId="{18904A11-3E55-44D0-8894-370903FB06C2}" srcOrd="0" destOrd="0" presId="urn:microsoft.com/office/officeart/2005/8/layout/hierarchy2"/>
    <dgm:cxn modelId="{EA9A8FE5-1788-4612-8842-7E9C1F8E6E50}" type="presParOf" srcId="{09FEE840-3FE2-41F8-8D88-E4628B19F9F9}" destId="{1790CB67-41F8-47BC-BC70-96F34E452A20}" srcOrd="1" destOrd="0" presId="urn:microsoft.com/office/officeart/2005/8/layout/hierarchy2"/>
    <dgm:cxn modelId="{035BDCC5-9FC9-4F95-B612-E7CFDA73F51C}" type="presParOf" srcId="{1790CB67-41F8-47BC-BC70-96F34E452A20}" destId="{A41214A2-42F7-42CC-B1DB-FFA8AD78F887}" srcOrd="0" destOrd="0" presId="urn:microsoft.com/office/officeart/2005/8/layout/hierarchy2"/>
    <dgm:cxn modelId="{EA10A6E1-48AD-45DD-B757-E7C63DEE1277}" type="presParOf" srcId="{1790CB67-41F8-47BC-BC70-96F34E452A20}" destId="{CDF103C5-16A6-4DE1-AA51-8D8639E7F6B0}" srcOrd="1" destOrd="0" presId="urn:microsoft.com/office/officeart/2005/8/layout/hierarchy2"/>
    <dgm:cxn modelId="{A3E39695-C11C-4F44-A96B-3AD45DDBADE5}" type="presParOf" srcId="{09FEE840-3FE2-41F8-8D88-E4628B19F9F9}" destId="{225A51D9-B4D9-403A-B7C0-EC4F121DB7BB}" srcOrd="2" destOrd="0" presId="urn:microsoft.com/office/officeart/2005/8/layout/hierarchy2"/>
    <dgm:cxn modelId="{12C7A7F9-181B-49E9-B454-4EE828B1AE6F}" type="presParOf" srcId="{225A51D9-B4D9-403A-B7C0-EC4F121DB7BB}" destId="{68838294-E3D3-4CC4-90BF-FCCC35B896CC}" srcOrd="0" destOrd="0" presId="urn:microsoft.com/office/officeart/2005/8/layout/hierarchy2"/>
    <dgm:cxn modelId="{F92407EB-A783-4FD9-809F-CEC424612315}" type="presParOf" srcId="{09FEE840-3FE2-41F8-8D88-E4628B19F9F9}" destId="{444B7B68-0CA3-4A05-B49F-6B24ED465D47}" srcOrd="3" destOrd="0" presId="urn:microsoft.com/office/officeart/2005/8/layout/hierarchy2"/>
    <dgm:cxn modelId="{DC7292D0-7925-47DA-A826-8EB791F3196B}" type="presParOf" srcId="{444B7B68-0CA3-4A05-B49F-6B24ED465D47}" destId="{1261ADAA-1A92-4375-A576-5705C6CEA8F3}" srcOrd="0" destOrd="0" presId="urn:microsoft.com/office/officeart/2005/8/layout/hierarchy2"/>
    <dgm:cxn modelId="{9521DE57-8C79-4E50-9C5A-D00C016B92E3}" type="presParOf" srcId="{444B7B68-0CA3-4A05-B49F-6B24ED465D47}" destId="{9053BECD-7B2E-4ABF-9163-79861DE68D2C}" srcOrd="1" destOrd="0" presId="urn:microsoft.com/office/officeart/2005/8/layout/hierarchy2"/>
    <dgm:cxn modelId="{7A9F2061-D9A0-4CB2-AD93-AFF8A477F1CE}" type="presParOf" srcId="{2EEE402E-0CC0-4BC7-B067-76659BE3F995}" destId="{2E422A42-186B-4ACE-9894-F42BD13F1CBB}" srcOrd="2" destOrd="0" presId="urn:microsoft.com/office/officeart/2005/8/layout/hierarchy2"/>
    <dgm:cxn modelId="{328C9C7E-9445-4C33-B2DC-B42C8BE7867A}" type="presParOf" srcId="{2E422A42-186B-4ACE-9894-F42BD13F1CBB}" destId="{76A98284-3ED2-417E-9695-40B7689E08EA}" srcOrd="0" destOrd="0" presId="urn:microsoft.com/office/officeart/2005/8/layout/hierarchy2"/>
    <dgm:cxn modelId="{B2C59947-6706-47D2-891C-05AB341E7B95}" type="presParOf" srcId="{2EEE402E-0CC0-4BC7-B067-76659BE3F995}" destId="{BE32D2D5-88D2-4892-BFC7-8AC6634697A2}" srcOrd="3" destOrd="0" presId="urn:microsoft.com/office/officeart/2005/8/layout/hierarchy2"/>
    <dgm:cxn modelId="{B12E7D77-ED24-4ADD-ABB7-085E54D2234C}" type="presParOf" srcId="{BE32D2D5-88D2-4892-BFC7-8AC6634697A2}" destId="{34CF1ECB-F2A3-4E52-A7BF-E1D28B40D62D}" srcOrd="0" destOrd="0" presId="urn:microsoft.com/office/officeart/2005/8/layout/hierarchy2"/>
    <dgm:cxn modelId="{69AC2D17-4E6A-47AD-BE33-E785BA80338A}" type="presParOf" srcId="{BE32D2D5-88D2-4892-BFC7-8AC6634697A2}" destId="{BCD73C11-0008-405E-8D01-7C5A4718FB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0F048-C94F-4C4A-9391-6E5D6CEC4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9C6153-CB6C-46B3-B14B-5880FB9D34ED}">
      <dgm:prSet/>
      <dgm:spPr>
        <a:solidFill>
          <a:srgbClr val="002060"/>
        </a:solidFill>
      </dgm:spPr>
      <dgm:t>
        <a:bodyPr/>
        <a:lstStyle/>
        <a:p>
          <a:r>
            <a:rPr lang="hu-HU"/>
            <a:t>Administrative data (2 or 3 months)</a:t>
          </a:r>
        </a:p>
      </dgm:t>
    </dgm:pt>
    <dgm:pt modelId="{E3E734D4-4861-465E-A0D1-73273F4E3C6A}" type="parTrans" cxnId="{A6AD9CB4-FB0A-49BF-B9BB-960EA6949E40}">
      <dgm:prSet/>
      <dgm:spPr/>
      <dgm:t>
        <a:bodyPr/>
        <a:lstStyle/>
        <a:p>
          <a:endParaRPr lang="hu-HU"/>
        </a:p>
      </dgm:t>
    </dgm:pt>
    <dgm:pt modelId="{A5FBD231-BB60-4FCA-A239-75EA7C4B14B4}" type="sibTrans" cxnId="{A6AD9CB4-FB0A-49BF-B9BB-960EA6949E40}">
      <dgm:prSet/>
      <dgm:spPr/>
      <dgm:t>
        <a:bodyPr/>
        <a:lstStyle/>
        <a:p>
          <a:endParaRPr lang="hu-HU"/>
        </a:p>
      </dgm:t>
    </dgm:pt>
    <dgm:pt modelId="{3F095D4D-D7EE-4A93-A07F-4EF926837932}">
      <dgm:prSet/>
      <dgm:spPr/>
      <dgm:t>
        <a:bodyPr/>
        <a:lstStyle/>
        <a:p>
          <a:r>
            <a:rPr lang="en-AU" noProof="0" dirty="0"/>
            <a:t>VAT</a:t>
          </a:r>
        </a:p>
      </dgm:t>
    </dgm:pt>
    <dgm:pt modelId="{270F44C4-E038-4BCB-A9FB-BEBE36E3D790}" type="parTrans" cxnId="{EA8AF326-DF78-4F49-9A2C-4F39F1652CF0}">
      <dgm:prSet/>
      <dgm:spPr/>
      <dgm:t>
        <a:bodyPr/>
        <a:lstStyle/>
        <a:p>
          <a:endParaRPr lang="hu-HU"/>
        </a:p>
      </dgm:t>
    </dgm:pt>
    <dgm:pt modelId="{3BEA2DE2-4451-487F-ADCF-7CDE5AFD7450}" type="sibTrans" cxnId="{EA8AF326-DF78-4F49-9A2C-4F39F1652CF0}">
      <dgm:prSet/>
      <dgm:spPr/>
      <dgm:t>
        <a:bodyPr/>
        <a:lstStyle/>
        <a:p>
          <a:endParaRPr lang="hu-HU"/>
        </a:p>
      </dgm:t>
    </dgm:pt>
    <dgm:pt modelId="{B939F0D4-A5BD-4DEE-88AD-508D563BE778}">
      <dgm:prSet/>
      <dgm:spPr/>
      <dgm:t>
        <a:bodyPr/>
        <a:lstStyle/>
        <a:p>
          <a:r>
            <a:rPr lang="en-AU" noProof="0" dirty="0"/>
            <a:t>Data on social contribution </a:t>
          </a:r>
        </a:p>
      </dgm:t>
    </dgm:pt>
    <dgm:pt modelId="{307FBEF7-EB0C-429B-86A1-D8343FC0346D}" type="parTrans" cxnId="{5B5AE4B6-41C8-4EF7-8ACF-545E18F8AB28}">
      <dgm:prSet/>
      <dgm:spPr/>
      <dgm:t>
        <a:bodyPr/>
        <a:lstStyle/>
        <a:p>
          <a:endParaRPr lang="hu-HU"/>
        </a:p>
      </dgm:t>
    </dgm:pt>
    <dgm:pt modelId="{0E5BDB8B-0EC6-469F-BB98-4CDEB8CDD587}" type="sibTrans" cxnId="{5B5AE4B6-41C8-4EF7-8ACF-545E18F8AB28}">
      <dgm:prSet/>
      <dgm:spPr/>
      <dgm:t>
        <a:bodyPr/>
        <a:lstStyle/>
        <a:p>
          <a:endParaRPr lang="hu-HU"/>
        </a:p>
      </dgm:t>
    </dgm:pt>
    <dgm:pt modelId="{985B5E24-B6F2-4F69-8369-FB1B2AFEEECD}">
      <dgm:prSet/>
      <dgm:spPr/>
      <dgm:t>
        <a:bodyPr/>
        <a:lstStyle/>
        <a:p>
          <a:r>
            <a:rPr lang="en-AU" noProof="0" dirty="0"/>
            <a:t>Online cash register data</a:t>
          </a:r>
        </a:p>
      </dgm:t>
    </dgm:pt>
    <dgm:pt modelId="{873E45C4-5040-422F-BAB4-50F5132F9C32}" type="parTrans" cxnId="{DEA639DF-954B-4AF0-97ED-357BC56ADB26}">
      <dgm:prSet/>
      <dgm:spPr/>
      <dgm:t>
        <a:bodyPr/>
        <a:lstStyle/>
        <a:p>
          <a:endParaRPr lang="hu-HU"/>
        </a:p>
      </dgm:t>
    </dgm:pt>
    <dgm:pt modelId="{4B68E86E-0E22-4B5C-B4A4-E718B54D3676}" type="sibTrans" cxnId="{DEA639DF-954B-4AF0-97ED-357BC56ADB26}">
      <dgm:prSet/>
      <dgm:spPr/>
      <dgm:t>
        <a:bodyPr/>
        <a:lstStyle/>
        <a:p>
          <a:endParaRPr lang="hu-HU"/>
        </a:p>
      </dgm:t>
    </dgm:pt>
    <dgm:pt modelId="{A21F3033-0DEF-49E5-883B-D1A4DD0F67E9}">
      <dgm:prSet/>
      <dgm:spPr/>
      <dgm:t>
        <a:bodyPr/>
        <a:lstStyle/>
        <a:p>
          <a:r>
            <a:rPr lang="en-AU" noProof="0" dirty="0"/>
            <a:t>Online receipt data</a:t>
          </a:r>
        </a:p>
      </dgm:t>
    </dgm:pt>
    <dgm:pt modelId="{0AE3ACC8-EA72-49CB-89AD-7D8A31CCA3E5}" type="parTrans" cxnId="{F6DD2872-9A1A-4089-8D15-8F54BFA093AD}">
      <dgm:prSet/>
      <dgm:spPr/>
      <dgm:t>
        <a:bodyPr/>
        <a:lstStyle/>
        <a:p>
          <a:endParaRPr lang="hu-HU"/>
        </a:p>
      </dgm:t>
    </dgm:pt>
    <dgm:pt modelId="{4B32AAA6-8020-4F6D-A03B-DEC60D98D8F1}" type="sibTrans" cxnId="{F6DD2872-9A1A-4089-8D15-8F54BFA093AD}">
      <dgm:prSet/>
      <dgm:spPr/>
      <dgm:t>
        <a:bodyPr/>
        <a:lstStyle/>
        <a:p>
          <a:endParaRPr lang="hu-HU"/>
        </a:p>
      </dgm:t>
    </dgm:pt>
    <dgm:pt modelId="{5C1DDEC9-B6D5-4442-83FE-4B2E04D35BA0}">
      <dgm:prSet/>
      <dgm:spPr/>
      <dgm:t>
        <a:bodyPr/>
        <a:lstStyle/>
        <a:p>
          <a:r>
            <a:rPr lang="en-AU" noProof="0" dirty="0"/>
            <a:t>Other data sources from National Tax and Customs Administration </a:t>
          </a:r>
        </a:p>
      </dgm:t>
    </dgm:pt>
    <dgm:pt modelId="{3CCC3D95-377E-43D1-8BB5-CDE6FB58A54A}" type="parTrans" cxnId="{6517752C-78A5-449C-BE62-CA2154BD89B0}">
      <dgm:prSet/>
      <dgm:spPr/>
      <dgm:t>
        <a:bodyPr/>
        <a:lstStyle/>
        <a:p>
          <a:endParaRPr lang="hu-HU"/>
        </a:p>
      </dgm:t>
    </dgm:pt>
    <dgm:pt modelId="{7965EBDE-8C3A-413C-AE0D-A210A43B3828}" type="sibTrans" cxnId="{6517752C-78A5-449C-BE62-CA2154BD89B0}">
      <dgm:prSet/>
      <dgm:spPr/>
      <dgm:t>
        <a:bodyPr/>
        <a:lstStyle/>
        <a:p>
          <a:endParaRPr lang="hu-HU"/>
        </a:p>
      </dgm:t>
    </dgm:pt>
    <dgm:pt modelId="{08823F68-D499-4929-8A19-4AE8BC6E6948}">
      <dgm:prSet/>
      <dgm:spPr>
        <a:solidFill>
          <a:srgbClr val="002060"/>
        </a:solidFill>
      </dgm:spPr>
      <dgm:t>
        <a:bodyPr/>
        <a:lstStyle/>
        <a:p>
          <a:r>
            <a:rPr lang="hu-HU"/>
            <a:t>Statistical data</a:t>
          </a:r>
        </a:p>
      </dgm:t>
    </dgm:pt>
    <dgm:pt modelId="{476636E6-2205-422A-8B01-C22BB6B5DE32}" type="parTrans" cxnId="{51E5D4C3-6E1D-4CE0-B47B-BB299EAD904B}">
      <dgm:prSet/>
      <dgm:spPr/>
      <dgm:t>
        <a:bodyPr/>
        <a:lstStyle/>
        <a:p>
          <a:endParaRPr lang="hu-HU"/>
        </a:p>
      </dgm:t>
    </dgm:pt>
    <dgm:pt modelId="{2C7DD95C-AEFA-4EFA-9E45-3669B50521A2}" type="sibTrans" cxnId="{51E5D4C3-6E1D-4CE0-B47B-BB299EAD904B}">
      <dgm:prSet/>
      <dgm:spPr/>
      <dgm:t>
        <a:bodyPr/>
        <a:lstStyle/>
        <a:p>
          <a:endParaRPr lang="hu-HU"/>
        </a:p>
      </dgm:t>
    </dgm:pt>
    <dgm:pt modelId="{B14F6D32-B31E-42A6-A9ED-DCDA11A03ECE}">
      <dgm:prSet/>
      <dgm:spPr/>
      <dgm:t>
        <a:bodyPr/>
        <a:lstStyle/>
        <a:p>
          <a:r>
            <a:rPr lang="hu-HU"/>
            <a:t>Data on the different sections (eg. agriculture, industry, construction)</a:t>
          </a:r>
        </a:p>
      </dgm:t>
    </dgm:pt>
    <dgm:pt modelId="{85BA1DAD-829E-42E2-9D3A-FE67B9F2F4DD}" type="parTrans" cxnId="{A166564A-C2FB-4ECA-9FEA-5D7D5487E647}">
      <dgm:prSet/>
      <dgm:spPr/>
      <dgm:t>
        <a:bodyPr/>
        <a:lstStyle/>
        <a:p>
          <a:endParaRPr lang="hu-HU"/>
        </a:p>
      </dgm:t>
    </dgm:pt>
    <dgm:pt modelId="{D757365B-6712-4152-9DD0-7B806054E865}" type="sibTrans" cxnId="{A166564A-C2FB-4ECA-9FEA-5D7D5487E647}">
      <dgm:prSet/>
      <dgm:spPr/>
      <dgm:t>
        <a:bodyPr/>
        <a:lstStyle/>
        <a:p>
          <a:endParaRPr lang="hu-HU"/>
        </a:p>
      </dgm:t>
    </dgm:pt>
    <dgm:pt modelId="{D3488D63-6F58-4FE2-A619-9D4500A97C1A}">
      <dgm:prSet/>
      <dgm:spPr>
        <a:solidFill>
          <a:srgbClr val="002060"/>
        </a:solidFill>
      </dgm:spPr>
      <dgm:t>
        <a:bodyPr/>
        <a:lstStyle/>
        <a:p>
          <a:r>
            <a:rPr lang="hu-HU"/>
            <a:t>Soft information</a:t>
          </a:r>
        </a:p>
      </dgm:t>
    </dgm:pt>
    <dgm:pt modelId="{271D508F-059A-4A4F-94EA-B7032ED9A60F}" type="parTrans" cxnId="{25BDAF84-BC47-402D-AF28-F30D3619E407}">
      <dgm:prSet/>
      <dgm:spPr/>
      <dgm:t>
        <a:bodyPr/>
        <a:lstStyle/>
        <a:p>
          <a:endParaRPr lang="hu-HU"/>
        </a:p>
      </dgm:t>
    </dgm:pt>
    <dgm:pt modelId="{49E66D25-A60E-4101-B0DA-564205A52720}" type="sibTrans" cxnId="{25BDAF84-BC47-402D-AF28-F30D3619E407}">
      <dgm:prSet/>
      <dgm:spPr/>
      <dgm:t>
        <a:bodyPr/>
        <a:lstStyle/>
        <a:p>
          <a:endParaRPr lang="hu-HU"/>
        </a:p>
      </dgm:t>
    </dgm:pt>
    <dgm:pt modelId="{E88A32CB-4CFE-4DF7-9DE8-B49EA4C3AD61}">
      <dgm:prSet/>
      <dgm:spPr/>
      <dgm:t>
        <a:bodyPr/>
        <a:lstStyle/>
        <a:p>
          <a:r>
            <a:rPr lang="hu-HU"/>
            <a:t>ESI indicator</a:t>
          </a:r>
        </a:p>
      </dgm:t>
    </dgm:pt>
    <dgm:pt modelId="{8F199A1F-4B36-441A-8D58-AB8AED9D2FC7}" type="parTrans" cxnId="{A3484729-8318-4A08-9AA1-63E3B3CD3B0B}">
      <dgm:prSet/>
      <dgm:spPr/>
      <dgm:t>
        <a:bodyPr/>
        <a:lstStyle/>
        <a:p>
          <a:endParaRPr lang="hu-HU"/>
        </a:p>
      </dgm:t>
    </dgm:pt>
    <dgm:pt modelId="{9A983F77-C1A4-4CEA-B1C8-29F4A440B0EE}" type="sibTrans" cxnId="{A3484729-8318-4A08-9AA1-63E3B3CD3B0B}">
      <dgm:prSet/>
      <dgm:spPr/>
      <dgm:t>
        <a:bodyPr/>
        <a:lstStyle/>
        <a:p>
          <a:endParaRPr lang="hu-HU"/>
        </a:p>
      </dgm:t>
    </dgm:pt>
    <dgm:pt modelId="{D34FA3B3-024A-45B0-BF68-3B6C9D5C572B}">
      <dgm:prSet/>
      <dgm:spPr/>
      <dgm:t>
        <a:bodyPr/>
        <a:lstStyle/>
        <a:p>
          <a:r>
            <a:rPr lang="en-AU" noProof="0" dirty="0"/>
            <a:t>IFO indicator</a:t>
          </a:r>
        </a:p>
      </dgm:t>
    </dgm:pt>
    <dgm:pt modelId="{C4B05546-DD4C-4508-89EA-EBFA5A83D7E9}" type="parTrans" cxnId="{DB74740E-F8A7-424F-894E-64493A6646BC}">
      <dgm:prSet/>
      <dgm:spPr/>
      <dgm:t>
        <a:bodyPr/>
        <a:lstStyle/>
        <a:p>
          <a:endParaRPr lang="hu-HU"/>
        </a:p>
      </dgm:t>
    </dgm:pt>
    <dgm:pt modelId="{88ECA89E-EC7A-44EC-B370-241D77812E34}" type="sibTrans" cxnId="{DB74740E-F8A7-424F-894E-64493A6646BC}">
      <dgm:prSet/>
      <dgm:spPr/>
      <dgm:t>
        <a:bodyPr/>
        <a:lstStyle/>
        <a:p>
          <a:endParaRPr lang="hu-HU"/>
        </a:p>
      </dgm:t>
    </dgm:pt>
    <dgm:pt modelId="{1F7FF954-12E1-4B25-8089-711B9C334735}">
      <dgm:prSet/>
      <dgm:spPr/>
      <dgm:t>
        <a:bodyPr/>
        <a:lstStyle/>
        <a:p>
          <a:r>
            <a:rPr lang="en-AU" noProof="0" dirty="0"/>
            <a:t>Articles </a:t>
          </a:r>
        </a:p>
      </dgm:t>
    </dgm:pt>
    <dgm:pt modelId="{3DE1CCAE-F4BB-4A33-B4BA-805FCFB57315}" type="parTrans" cxnId="{D7DA8D04-1D22-494B-B951-22FA23D5A3D2}">
      <dgm:prSet/>
      <dgm:spPr/>
      <dgm:t>
        <a:bodyPr/>
        <a:lstStyle/>
        <a:p>
          <a:endParaRPr lang="hu-HU"/>
        </a:p>
      </dgm:t>
    </dgm:pt>
    <dgm:pt modelId="{EAF039C6-4C69-4344-B42C-8D6629FACDE8}" type="sibTrans" cxnId="{D7DA8D04-1D22-494B-B951-22FA23D5A3D2}">
      <dgm:prSet/>
      <dgm:spPr/>
      <dgm:t>
        <a:bodyPr/>
        <a:lstStyle/>
        <a:p>
          <a:endParaRPr lang="hu-HU"/>
        </a:p>
      </dgm:t>
    </dgm:pt>
    <dgm:pt modelId="{26AA6F6B-5F10-41A6-B33F-08F9DE77FFBC}" type="pres">
      <dgm:prSet presAssocID="{0700F048-C94F-4C4A-9391-6E5D6CEC4F05}" presName="linear" presStyleCnt="0">
        <dgm:presLayoutVars>
          <dgm:animLvl val="lvl"/>
          <dgm:resizeHandles val="exact"/>
        </dgm:presLayoutVars>
      </dgm:prSet>
      <dgm:spPr/>
    </dgm:pt>
    <dgm:pt modelId="{486F62A1-9762-4780-8508-0216EF0C4D4F}" type="pres">
      <dgm:prSet presAssocID="{939C6153-CB6C-46B3-B14B-5880FB9D34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24CD2A-7B2B-49F5-A7A3-EAB0277A0303}" type="pres">
      <dgm:prSet presAssocID="{939C6153-CB6C-46B3-B14B-5880FB9D34ED}" presName="childText" presStyleLbl="revTx" presStyleIdx="0" presStyleCnt="3">
        <dgm:presLayoutVars>
          <dgm:bulletEnabled val="1"/>
        </dgm:presLayoutVars>
      </dgm:prSet>
      <dgm:spPr/>
    </dgm:pt>
    <dgm:pt modelId="{F9F6A091-FF3E-48CB-B6FF-7BF9717B93FB}" type="pres">
      <dgm:prSet presAssocID="{08823F68-D499-4929-8A19-4AE8BC6E69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6BB801-7ED2-4EDC-906F-6930C516D53C}" type="pres">
      <dgm:prSet presAssocID="{08823F68-D499-4929-8A19-4AE8BC6E6948}" presName="childText" presStyleLbl="revTx" presStyleIdx="1" presStyleCnt="3">
        <dgm:presLayoutVars>
          <dgm:bulletEnabled val="1"/>
        </dgm:presLayoutVars>
      </dgm:prSet>
      <dgm:spPr/>
    </dgm:pt>
    <dgm:pt modelId="{41F9DFBE-FAAB-4EAF-867A-B2807DA07774}" type="pres">
      <dgm:prSet presAssocID="{D3488D63-6F58-4FE2-A619-9D4500A97C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B51FA6-4F66-4BF6-A53A-A8A1B8530539}" type="pres">
      <dgm:prSet presAssocID="{D3488D63-6F58-4FE2-A619-9D4500A97C1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7DA8D04-1D22-494B-B951-22FA23D5A3D2}" srcId="{D3488D63-6F58-4FE2-A619-9D4500A97C1A}" destId="{1F7FF954-12E1-4B25-8089-711B9C334735}" srcOrd="2" destOrd="0" parTransId="{3DE1CCAE-F4BB-4A33-B4BA-805FCFB57315}" sibTransId="{EAF039C6-4C69-4344-B42C-8D6629FACDE8}"/>
    <dgm:cxn modelId="{DB74740E-F8A7-424F-894E-64493A6646BC}" srcId="{D3488D63-6F58-4FE2-A619-9D4500A97C1A}" destId="{D34FA3B3-024A-45B0-BF68-3B6C9D5C572B}" srcOrd="1" destOrd="0" parTransId="{C4B05546-DD4C-4508-89EA-EBFA5A83D7E9}" sibTransId="{88ECA89E-EC7A-44EC-B370-241D77812E34}"/>
    <dgm:cxn modelId="{1BE7CA17-B4E9-436E-A9F2-9F2E439432E9}" type="presOf" srcId="{B939F0D4-A5BD-4DEE-88AD-508D563BE778}" destId="{6524CD2A-7B2B-49F5-A7A3-EAB0277A0303}" srcOrd="0" destOrd="1" presId="urn:microsoft.com/office/officeart/2005/8/layout/vList2"/>
    <dgm:cxn modelId="{EA8AF326-DF78-4F49-9A2C-4F39F1652CF0}" srcId="{939C6153-CB6C-46B3-B14B-5880FB9D34ED}" destId="{3F095D4D-D7EE-4A93-A07F-4EF926837932}" srcOrd="0" destOrd="0" parTransId="{270F44C4-E038-4BCB-A9FB-BEBE36E3D790}" sibTransId="{3BEA2DE2-4451-487F-ADCF-7CDE5AFD7450}"/>
    <dgm:cxn modelId="{A3484729-8318-4A08-9AA1-63E3B3CD3B0B}" srcId="{D3488D63-6F58-4FE2-A619-9D4500A97C1A}" destId="{E88A32CB-4CFE-4DF7-9DE8-B49EA4C3AD61}" srcOrd="0" destOrd="0" parTransId="{8F199A1F-4B36-441A-8D58-AB8AED9D2FC7}" sibTransId="{9A983F77-C1A4-4CEA-B1C8-29F4A440B0EE}"/>
    <dgm:cxn modelId="{6517752C-78A5-449C-BE62-CA2154BD89B0}" srcId="{939C6153-CB6C-46B3-B14B-5880FB9D34ED}" destId="{5C1DDEC9-B6D5-4442-83FE-4B2E04D35BA0}" srcOrd="4" destOrd="0" parTransId="{3CCC3D95-377E-43D1-8BB5-CDE6FB58A54A}" sibTransId="{7965EBDE-8C3A-413C-AE0D-A210A43B3828}"/>
    <dgm:cxn modelId="{B6D83D40-B183-480B-9BF1-55AC032626AE}" type="presOf" srcId="{E88A32CB-4CFE-4DF7-9DE8-B49EA4C3AD61}" destId="{35B51FA6-4F66-4BF6-A53A-A8A1B8530539}" srcOrd="0" destOrd="0" presId="urn:microsoft.com/office/officeart/2005/8/layout/vList2"/>
    <dgm:cxn modelId="{CEC1FE66-56F2-46D4-B5BF-A8844B0BAB3D}" type="presOf" srcId="{0700F048-C94F-4C4A-9391-6E5D6CEC4F05}" destId="{26AA6F6B-5F10-41A6-B33F-08F9DE77FFBC}" srcOrd="0" destOrd="0" presId="urn:microsoft.com/office/officeart/2005/8/layout/vList2"/>
    <dgm:cxn modelId="{A166564A-C2FB-4ECA-9FEA-5D7D5487E647}" srcId="{08823F68-D499-4929-8A19-4AE8BC6E6948}" destId="{B14F6D32-B31E-42A6-A9ED-DCDA11A03ECE}" srcOrd="0" destOrd="0" parTransId="{85BA1DAD-829E-42E2-9D3A-FE67B9F2F4DD}" sibTransId="{D757365B-6712-4152-9DD0-7B806054E865}"/>
    <dgm:cxn modelId="{402B9050-2C4D-4768-9898-140B7217BE46}" type="presOf" srcId="{D3488D63-6F58-4FE2-A619-9D4500A97C1A}" destId="{41F9DFBE-FAAB-4EAF-867A-B2807DA07774}" srcOrd="0" destOrd="0" presId="urn:microsoft.com/office/officeart/2005/8/layout/vList2"/>
    <dgm:cxn modelId="{F6DD2872-9A1A-4089-8D15-8F54BFA093AD}" srcId="{939C6153-CB6C-46B3-B14B-5880FB9D34ED}" destId="{A21F3033-0DEF-49E5-883B-D1A4DD0F67E9}" srcOrd="3" destOrd="0" parTransId="{0AE3ACC8-EA72-49CB-89AD-7D8A31CCA3E5}" sibTransId="{4B32AAA6-8020-4F6D-A03B-DEC60D98D8F1}"/>
    <dgm:cxn modelId="{D91F327C-EDC4-460F-BF9C-78436DE95A18}" type="presOf" srcId="{1F7FF954-12E1-4B25-8089-711B9C334735}" destId="{35B51FA6-4F66-4BF6-A53A-A8A1B8530539}" srcOrd="0" destOrd="2" presId="urn:microsoft.com/office/officeart/2005/8/layout/vList2"/>
    <dgm:cxn modelId="{25BDAF84-BC47-402D-AF28-F30D3619E407}" srcId="{0700F048-C94F-4C4A-9391-6E5D6CEC4F05}" destId="{D3488D63-6F58-4FE2-A619-9D4500A97C1A}" srcOrd="2" destOrd="0" parTransId="{271D508F-059A-4A4F-94EA-B7032ED9A60F}" sibTransId="{49E66D25-A60E-4101-B0DA-564205A52720}"/>
    <dgm:cxn modelId="{D099239C-703B-4D5D-B937-9E435C892669}" type="presOf" srcId="{985B5E24-B6F2-4F69-8369-FB1B2AFEEECD}" destId="{6524CD2A-7B2B-49F5-A7A3-EAB0277A0303}" srcOrd="0" destOrd="2" presId="urn:microsoft.com/office/officeart/2005/8/layout/vList2"/>
    <dgm:cxn modelId="{450146A3-BA37-4403-8EA6-A467DF4B9B02}" type="presOf" srcId="{B14F6D32-B31E-42A6-A9ED-DCDA11A03ECE}" destId="{7A6BB801-7ED2-4EDC-906F-6930C516D53C}" srcOrd="0" destOrd="0" presId="urn:microsoft.com/office/officeart/2005/8/layout/vList2"/>
    <dgm:cxn modelId="{A6AD9CB4-FB0A-49BF-B9BB-960EA6949E40}" srcId="{0700F048-C94F-4C4A-9391-6E5D6CEC4F05}" destId="{939C6153-CB6C-46B3-B14B-5880FB9D34ED}" srcOrd="0" destOrd="0" parTransId="{E3E734D4-4861-465E-A0D1-73273F4E3C6A}" sibTransId="{A5FBD231-BB60-4FCA-A239-75EA7C4B14B4}"/>
    <dgm:cxn modelId="{A08122B6-ECF4-4594-8A5D-456241EEAEA5}" type="presOf" srcId="{08823F68-D499-4929-8A19-4AE8BC6E6948}" destId="{F9F6A091-FF3E-48CB-B6FF-7BF9717B93FB}" srcOrd="0" destOrd="0" presId="urn:microsoft.com/office/officeart/2005/8/layout/vList2"/>
    <dgm:cxn modelId="{78F99FB6-6582-44BE-B0AA-B70924A511CA}" type="presOf" srcId="{5C1DDEC9-B6D5-4442-83FE-4B2E04D35BA0}" destId="{6524CD2A-7B2B-49F5-A7A3-EAB0277A0303}" srcOrd="0" destOrd="4" presId="urn:microsoft.com/office/officeart/2005/8/layout/vList2"/>
    <dgm:cxn modelId="{5B5AE4B6-41C8-4EF7-8ACF-545E18F8AB28}" srcId="{939C6153-CB6C-46B3-B14B-5880FB9D34ED}" destId="{B939F0D4-A5BD-4DEE-88AD-508D563BE778}" srcOrd="1" destOrd="0" parTransId="{307FBEF7-EB0C-429B-86A1-D8343FC0346D}" sibTransId="{0E5BDB8B-0EC6-469F-BB98-4CDEB8CDD587}"/>
    <dgm:cxn modelId="{7BD5C1BA-1F6C-4684-8545-AEDEC2ACD1EA}" type="presOf" srcId="{A21F3033-0DEF-49E5-883B-D1A4DD0F67E9}" destId="{6524CD2A-7B2B-49F5-A7A3-EAB0277A0303}" srcOrd="0" destOrd="3" presId="urn:microsoft.com/office/officeart/2005/8/layout/vList2"/>
    <dgm:cxn modelId="{51E5D4C3-6E1D-4CE0-B47B-BB299EAD904B}" srcId="{0700F048-C94F-4C4A-9391-6E5D6CEC4F05}" destId="{08823F68-D499-4929-8A19-4AE8BC6E6948}" srcOrd="1" destOrd="0" parTransId="{476636E6-2205-422A-8B01-C22BB6B5DE32}" sibTransId="{2C7DD95C-AEFA-4EFA-9E45-3669B50521A2}"/>
    <dgm:cxn modelId="{652D30C5-B4B8-4DE4-8FEE-2C7A20A33DBC}" type="presOf" srcId="{3F095D4D-D7EE-4A93-A07F-4EF926837932}" destId="{6524CD2A-7B2B-49F5-A7A3-EAB0277A0303}" srcOrd="0" destOrd="0" presId="urn:microsoft.com/office/officeart/2005/8/layout/vList2"/>
    <dgm:cxn modelId="{DEA639DF-954B-4AF0-97ED-357BC56ADB26}" srcId="{939C6153-CB6C-46B3-B14B-5880FB9D34ED}" destId="{985B5E24-B6F2-4F69-8369-FB1B2AFEEECD}" srcOrd="2" destOrd="0" parTransId="{873E45C4-5040-422F-BAB4-50F5132F9C32}" sibTransId="{4B68E86E-0E22-4B5C-B4A4-E718B54D3676}"/>
    <dgm:cxn modelId="{F0B4ACEA-C283-49E2-9E38-93E04F5D2AA3}" type="presOf" srcId="{D34FA3B3-024A-45B0-BF68-3B6C9D5C572B}" destId="{35B51FA6-4F66-4BF6-A53A-A8A1B8530539}" srcOrd="0" destOrd="1" presId="urn:microsoft.com/office/officeart/2005/8/layout/vList2"/>
    <dgm:cxn modelId="{E605C5FC-27BD-4CCE-B315-93CC4EB07813}" type="presOf" srcId="{939C6153-CB6C-46B3-B14B-5880FB9D34ED}" destId="{486F62A1-9762-4780-8508-0216EF0C4D4F}" srcOrd="0" destOrd="0" presId="urn:microsoft.com/office/officeart/2005/8/layout/vList2"/>
    <dgm:cxn modelId="{234F5971-F73F-493B-9B58-CB18D55D4237}" type="presParOf" srcId="{26AA6F6B-5F10-41A6-B33F-08F9DE77FFBC}" destId="{486F62A1-9762-4780-8508-0216EF0C4D4F}" srcOrd="0" destOrd="0" presId="urn:microsoft.com/office/officeart/2005/8/layout/vList2"/>
    <dgm:cxn modelId="{B955C071-1D7A-4E1D-9002-5C4EB96B1E89}" type="presParOf" srcId="{26AA6F6B-5F10-41A6-B33F-08F9DE77FFBC}" destId="{6524CD2A-7B2B-49F5-A7A3-EAB0277A0303}" srcOrd="1" destOrd="0" presId="urn:microsoft.com/office/officeart/2005/8/layout/vList2"/>
    <dgm:cxn modelId="{3CC23B4F-B3C5-4307-974C-FD3E7C516CD6}" type="presParOf" srcId="{26AA6F6B-5F10-41A6-B33F-08F9DE77FFBC}" destId="{F9F6A091-FF3E-48CB-B6FF-7BF9717B93FB}" srcOrd="2" destOrd="0" presId="urn:microsoft.com/office/officeart/2005/8/layout/vList2"/>
    <dgm:cxn modelId="{854C5C8A-80B9-450F-AF40-9077E268CB89}" type="presParOf" srcId="{26AA6F6B-5F10-41A6-B33F-08F9DE77FFBC}" destId="{7A6BB801-7ED2-4EDC-906F-6930C516D53C}" srcOrd="3" destOrd="0" presId="urn:microsoft.com/office/officeart/2005/8/layout/vList2"/>
    <dgm:cxn modelId="{A10E5B7A-E92B-4386-BDC4-AD65B10E7A65}" type="presParOf" srcId="{26AA6F6B-5F10-41A6-B33F-08F9DE77FFBC}" destId="{41F9DFBE-FAAB-4EAF-867A-B2807DA07774}" srcOrd="4" destOrd="0" presId="urn:microsoft.com/office/officeart/2005/8/layout/vList2"/>
    <dgm:cxn modelId="{1DD41D2B-9A2E-4750-A8AC-DC98D960B537}" type="presParOf" srcId="{26AA6F6B-5F10-41A6-B33F-08F9DE77FFBC}" destId="{35B51FA6-4F66-4BF6-A53A-A8A1B853053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73ED8-541F-4F28-9D83-46770A9DB7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D3F20B6-8338-4034-B150-FF5865F3F100}">
      <dgm:prSet/>
      <dgm:spPr>
        <a:solidFill>
          <a:srgbClr val="002060"/>
        </a:solidFill>
      </dgm:spPr>
      <dgm:t>
        <a:bodyPr/>
        <a:lstStyle/>
        <a:p>
          <a:r>
            <a:rPr lang="hu-HU"/>
            <a:t>ARIMAX and MIDAS models with EViews software</a:t>
          </a:r>
        </a:p>
      </dgm:t>
    </dgm:pt>
    <dgm:pt modelId="{DB793E74-3B15-4EBE-A158-1B0E0AC357EF}" type="parTrans" cxnId="{DF97F5B9-BC1E-4053-8DAC-24B8BAE4D079}">
      <dgm:prSet/>
      <dgm:spPr/>
      <dgm:t>
        <a:bodyPr/>
        <a:lstStyle/>
        <a:p>
          <a:endParaRPr lang="hu-HU"/>
        </a:p>
      </dgm:t>
    </dgm:pt>
    <dgm:pt modelId="{D731E3E9-CA42-413A-AE04-7765D9B01720}" type="sibTrans" cxnId="{DF97F5B9-BC1E-4053-8DAC-24B8BAE4D079}">
      <dgm:prSet/>
      <dgm:spPr/>
      <dgm:t>
        <a:bodyPr/>
        <a:lstStyle/>
        <a:p>
          <a:endParaRPr lang="hu-HU"/>
        </a:p>
      </dgm:t>
    </dgm:pt>
    <dgm:pt modelId="{8F214BF3-51F5-4C4C-B7E8-34B50CD9B800}">
      <dgm:prSet/>
      <dgm:spPr>
        <a:solidFill>
          <a:srgbClr val="002060"/>
        </a:solidFill>
      </dgm:spPr>
      <dgm:t>
        <a:bodyPr/>
        <a:lstStyle/>
        <a:p>
          <a:r>
            <a:rPr lang="hu-HU"/>
            <a:t>Bottom-up models</a:t>
          </a:r>
        </a:p>
      </dgm:t>
    </dgm:pt>
    <dgm:pt modelId="{28A6CEC8-F973-439B-877D-B98A338E4051}" type="parTrans" cxnId="{36E3DBDF-5117-4E81-A386-172D86B7A1AA}">
      <dgm:prSet/>
      <dgm:spPr/>
      <dgm:t>
        <a:bodyPr/>
        <a:lstStyle/>
        <a:p>
          <a:endParaRPr lang="hu-HU"/>
        </a:p>
      </dgm:t>
    </dgm:pt>
    <dgm:pt modelId="{BA8CB012-AF86-4B89-B3DE-E84F841BD408}" type="sibTrans" cxnId="{36E3DBDF-5117-4E81-A386-172D86B7A1AA}">
      <dgm:prSet/>
      <dgm:spPr/>
      <dgm:t>
        <a:bodyPr/>
        <a:lstStyle/>
        <a:p>
          <a:endParaRPr lang="hu-HU"/>
        </a:p>
      </dgm:t>
    </dgm:pt>
    <dgm:pt modelId="{4BB8B7C2-2B56-4751-86BE-395C8B9337F1}">
      <dgm:prSet/>
      <dgm:spPr/>
      <dgm:t>
        <a:bodyPr/>
        <a:lstStyle/>
        <a:p>
          <a:r>
            <a:rPr lang="hu-HU"/>
            <a:t>Different models for each section</a:t>
          </a:r>
        </a:p>
      </dgm:t>
    </dgm:pt>
    <dgm:pt modelId="{31240E42-CD10-42BF-8E53-28BB0A6E2EE8}" type="parTrans" cxnId="{0598F4E1-565A-4221-BA26-A55B4D4C730C}">
      <dgm:prSet/>
      <dgm:spPr/>
      <dgm:t>
        <a:bodyPr/>
        <a:lstStyle/>
        <a:p>
          <a:endParaRPr lang="hu-HU"/>
        </a:p>
      </dgm:t>
    </dgm:pt>
    <dgm:pt modelId="{7BED6016-E5E7-4C57-9263-53648A99B3E8}" type="sibTrans" cxnId="{0598F4E1-565A-4221-BA26-A55B4D4C730C}">
      <dgm:prSet/>
      <dgm:spPr/>
      <dgm:t>
        <a:bodyPr/>
        <a:lstStyle/>
        <a:p>
          <a:endParaRPr lang="hu-HU"/>
        </a:p>
      </dgm:t>
    </dgm:pt>
    <dgm:pt modelId="{34064F65-1FC1-4B20-8AEB-DE5908EC8CAE}">
      <dgm:prSet/>
      <dgm:spPr/>
      <dgm:t>
        <a:bodyPr/>
        <a:lstStyle/>
        <a:p>
          <a:r>
            <a:rPr lang="hu-HU" dirty="0" err="1"/>
            <a:t>Based</a:t>
          </a:r>
          <a:r>
            <a:rPr lang="hu-HU" dirty="0"/>
            <a:t> </a:t>
          </a:r>
          <a:r>
            <a:rPr lang="hu-HU" dirty="0" err="1"/>
            <a:t>on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input </a:t>
          </a:r>
          <a:r>
            <a:rPr lang="hu-HU" dirty="0" err="1"/>
            <a:t>data</a:t>
          </a:r>
          <a:endParaRPr lang="hu-HU" dirty="0"/>
        </a:p>
      </dgm:t>
    </dgm:pt>
    <dgm:pt modelId="{0A065DAE-55DC-4A05-A596-992624D2B5E6}" type="parTrans" cxnId="{8A1730FD-28CD-41FD-A9D1-90B0202B8876}">
      <dgm:prSet/>
      <dgm:spPr/>
      <dgm:t>
        <a:bodyPr/>
        <a:lstStyle/>
        <a:p>
          <a:endParaRPr lang="hu-HU"/>
        </a:p>
      </dgm:t>
    </dgm:pt>
    <dgm:pt modelId="{D99DFE3B-B6AB-4819-AD54-2D38DC3E26A8}" type="sibTrans" cxnId="{8A1730FD-28CD-41FD-A9D1-90B0202B8876}">
      <dgm:prSet/>
      <dgm:spPr/>
      <dgm:t>
        <a:bodyPr/>
        <a:lstStyle/>
        <a:p>
          <a:endParaRPr lang="hu-HU"/>
        </a:p>
      </dgm:t>
    </dgm:pt>
    <dgm:pt modelId="{5DF3D945-D75F-4966-B5B6-A65A64A134C0}">
      <dgm:prSet/>
      <dgm:spPr>
        <a:solidFill>
          <a:srgbClr val="002060"/>
        </a:solidFill>
      </dgm:spPr>
      <dgm:t>
        <a:bodyPr/>
        <a:lstStyle/>
        <a:p>
          <a:r>
            <a:rPr lang="hu-HU"/>
            <a:t>Direct models</a:t>
          </a:r>
        </a:p>
      </dgm:t>
    </dgm:pt>
    <dgm:pt modelId="{CB8E1ECB-B5BE-46BB-A7C1-E986FB5D6F18}" type="parTrans" cxnId="{8A12B954-F6EE-43F5-87F9-E680652F0881}">
      <dgm:prSet/>
      <dgm:spPr/>
      <dgm:t>
        <a:bodyPr/>
        <a:lstStyle/>
        <a:p>
          <a:endParaRPr lang="hu-HU"/>
        </a:p>
      </dgm:t>
    </dgm:pt>
    <dgm:pt modelId="{6F033B18-B8C2-4BAB-B7D5-2FA99B0D0F13}" type="sibTrans" cxnId="{8A12B954-F6EE-43F5-87F9-E680652F0881}">
      <dgm:prSet/>
      <dgm:spPr/>
      <dgm:t>
        <a:bodyPr/>
        <a:lstStyle/>
        <a:p>
          <a:endParaRPr lang="hu-HU"/>
        </a:p>
      </dgm:t>
    </dgm:pt>
    <dgm:pt modelId="{4E35EBE8-2359-4025-BAA6-96AC2AFB7113}" type="pres">
      <dgm:prSet presAssocID="{63B73ED8-541F-4F28-9D83-46770A9DB791}" presName="linear" presStyleCnt="0">
        <dgm:presLayoutVars>
          <dgm:animLvl val="lvl"/>
          <dgm:resizeHandles val="exact"/>
        </dgm:presLayoutVars>
      </dgm:prSet>
      <dgm:spPr/>
    </dgm:pt>
    <dgm:pt modelId="{004EF7DA-249C-4796-9137-B4D330F1588C}" type="pres">
      <dgm:prSet presAssocID="{9D3F20B6-8338-4034-B150-FF5865F3F1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DE319B-A277-4DCD-9795-3BA92CC8F8DA}" type="pres">
      <dgm:prSet presAssocID="{D731E3E9-CA42-413A-AE04-7765D9B01720}" presName="spacer" presStyleCnt="0"/>
      <dgm:spPr/>
    </dgm:pt>
    <dgm:pt modelId="{E0816E01-54BF-43E7-925B-658C38E8D485}" type="pres">
      <dgm:prSet presAssocID="{8F214BF3-51F5-4C4C-B7E8-34B50CD9B8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470181-8D13-46D8-8255-1B22415B861D}" type="pres">
      <dgm:prSet presAssocID="{8F214BF3-51F5-4C4C-B7E8-34B50CD9B800}" presName="childText" presStyleLbl="revTx" presStyleIdx="0" presStyleCnt="1">
        <dgm:presLayoutVars>
          <dgm:bulletEnabled val="1"/>
        </dgm:presLayoutVars>
      </dgm:prSet>
      <dgm:spPr/>
    </dgm:pt>
    <dgm:pt modelId="{E0DCB869-C94A-479C-9B00-00AEDAD41743}" type="pres">
      <dgm:prSet presAssocID="{5DF3D945-D75F-4966-B5B6-A65A64A134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2FC224-14E8-424E-BC80-3A56A835713C}" type="presOf" srcId="{9D3F20B6-8338-4034-B150-FF5865F3F100}" destId="{004EF7DA-249C-4796-9137-B4D330F1588C}" srcOrd="0" destOrd="0" presId="urn:microsoft.com/office/officeart/2005/8/layout/vList2"/>
    <dgm:cxn modelId="{6C2C0E2E-7AC6-43C4-9FA3-0AA2AA6CBC61}" type="presOf" srcId="{34064F65-1FC1-4B20-8AEB-DE5908EC8CAE}" destId="{31470181-8D13-46D8-8255-1B22415B861D}" srcOrd="0" destOrd="1" presId="urn:microsoft.com/office/officeart/2005/8/layout/vList2"/>
    <dgm:cxn modelId="{5992315E-2776-4F84-AED0-1562C22B5E71}" type="presOf" srcId="{4BB8B7C2-2B56-4751-86BE-395C8B9337F1}" destId="{31470181-8D13-46D8-8255-1B22415B861D}" srcOrd="0" destOrd="0" presId="urn:microsoft.com/office/officeart/2005/8/layout/vList2"/>
    <dgm:cxn modelId="{ED5B8A68-8F97-433C-9220-F9B4E1BA004E}" type="presOf" srcId="{63B73ED8-541F-4F28-9D83-46770A9DB791}" destId="{4E35EBE8-2359-4025-BAA6-96AC2AFB7113}" srcOrd="0" destOrd="0" presId="urn:microsoft.com/office/officeart/2005/8/layout/vList2"/>
    <dgm:cxn modelId="{8A12B954-F6EE-43F5-87F9-E680652F0881}" srcId="{63B73ED8-541F-4F28-9D83-46770A9DB791}" destId="{5DF3D945-D75F-4966-B5B6-A65A64A134C0}" srcOrd="2" destOrd="0" parTransId="{CB8E1ECB-B5BE-46BB-A7C1-E986FB5D6F18}" sibTransId="{6F033B18-B8C2-4BAB-B7D5-2FA99B0D0F13}"/>
    <dgm:cxn modelId="{DF97F5B9-BC1E-4053-8DAC-24B8BAE4D079}" srcId="{63B73ED8-541F-4F28-9D83-46770A9DB791}" destId="{9D3F20B6-8338-4034-B150-FF5865F3F100}" srcOrd="0" destOrd="0" parTransId="{DB793E74-3B15-4EBE-A158-1B0E0AC357EF}" sibTransId="{D731E3E9-CA42-413A-AE04-7765D9B01720}"/>
    <dgm:cxn modelId="{033B41D6-6C88-443C-9B03-3F26DAD6D914}" type="presOf" srcId="{8F214BF3-51F5-4C4C-B7E8-34B50CD9B800}" destId="{E0816E01-54BF-43E7-925B-658C38E8D485}" srcOrd="0" destOrd="0" presId="urn:microsoft.com/office/officeart/2005/8/layout/vList2"/>
    <dgm:cxn modelId="{E919C4D9-9F58-4632-AED6-418AB53C5A03}" type="presOf" srcId="{5DF3D945-D75F-4966-B5B6-A65A64A134C0}" destId="{E0DCB869-C94A-479C-9B00-00AEDAD41743}" srcOrd="0" destOrd="0" presId="urn:microsoft.com/office/officeart/2005/8/layout/vList2"/>
    <dgm:cxn modelId="{36E3DBDF-5117-4E81-A386-172D86B7A1AA}" srcId="{63B73ED8-541F-4F28-9D83-46770A9DB791}" destId="{8F214BF3-51F5-4C4C-B7E8-34B50CD9B800}" srcOrd="1" destOrd="0" parTransId="{28A6CEC8-F973-439B-877D-B98A338E4051}" sibTransId="{BA8CB012-AF86-4B89-B3DE-E84F841BD408}"/>
    <dgm:cxn modelId="{0598F4E1-565A-4221-BA26-A55B4D4C730C}" srcId="{8F214BF3-51F5-4C4C-B7E8-34B50CD9B800}" destId="{4BB8B7C2-2B56-4751-86BE-395C8B9337F1}" srcOrd="0" destOrd="0" parTransId="{31240E42-CD10-42BF-8E53-28BB0A6E2EE8}" sibTransId="{7BED6016-E5E7-4C57-9263-53648A99B3E8}"/>
    <dgm:cxn modelId="{8A1730FD-28CD-41FD-A9D1-90B0202B8876}" srcId="{8F214BF3-51F5-4C4C-B7E8-34B50CD9B800}" destId="{34064F65-1FC1-4B20-8AEB-DE5908EC8CAE}" srcOrd="1" destOrd="0" parTransId="{0A065DAE-55DC-4A05-A596-992624D2B5E6}" sibTransId="{D99DFE3B-B6AB-4819-AD54-2D38DC3E26A8}"/>
    <dgm:cxn modelId="{BA94935E-6EE9-461B-8671-CE17E53E0456}" type="presParOf" srcId="{4E35EBE8-2359-4025-BAA6-96AC2AFB7113}" destId="{004EF7DA-249C-4796-9137-B4D330F1588C}" srcOrd="0" destOrd="0" presId="urn:microsoft.com/office/officeart/2005/8/layout/vList2"/>
    <dgm:cxn modelId="{B88E0FF9-999A-4CD5-9ED2-E037F6EEA057}" type="presParOf" srcId="{4E35EBE8-2359-4025-BAA6-96AC2AFB7113}" destId="{F8DE319B-A277-4DCD-9795-3BA92CC8F8DA}" srcOrd="1" destOrd="0" presId="urn:microsoft.com/office/officeart/2005/8/layout/vList2"/>
    <dgm:cxn modelId="{FB5DE7C5-0CA6-4BA4-AA3E-E02A198DAC02}" type="presParOf" srcId="{4E35EBE8-2359-4025-BAA6-96AC2AFB7113}" destId="{E0816E01-54BF-43E7-925B-658C38E8D485}" srcOrd="2" destOrd="0" presId="urn:microsoft.com/office/officeart/2005/8/layout/vList2"/>
    <dgm:cxn modelId="{A5C5587F-C2F1-46FF-8AEA-5103F32273E4}" type="presParOf" srcId="{4E35EBE8-2359-4025-BAA6-96AC2AFB7113}" destId="{31470181-8D13-46D8-8255-1B22415B861D}" srcOrd="3" destOrd="0" presId="urn:microsoft.com/office/officeart/2005/8/layout/vList2"/>
    <dgm:cxn modelId="{032D5A6D-73D8-4A7D-8AF1-795964294578}" type="presParOf" srcId="{4E35EBE8-2359-4025-BAA6-96AC2AFB7113}" destId="{E0DCB869-C94A-479C-9B00-00AEDAD417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5BCE0-7B91-4F19-B9B5-9E99F08FB51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E67C534-46B0-49EC-AE5D-EF24488A6C2E}">
      <dgm:prSet phldrT="[Szöveg]" phldr="1"/>
      <dgm:spPr>
        <a:solidFill>
          <a:srgbClr val="002060"/>
        </a:solidFill>
      </dgm:spPr>
      <dgm:t>
        <a:bodyPr/>
        <a:lstStyle/>
        <a:p>
          <a:endParaRPr lang="hu-HU" dirty="0"/>
        </a:p>
      </dgm:t>
    </dgm:pt>
    <dgm:pt modelId="{325EFAC3-F05D-449A-9033-D314D573F972}" type="parTrans" cxnId="{456B28F4-C315-44E4-A369-132F8B58119B}">
      <dgm:prSet/>
      <dgm:spPr/>
      <dgm:t>
        <a:bodyPr/>
        <a:lstStyle/>
        <a:p>
          <a:endParaRPr lang="hu-HU"/>
        </a:p>
      </dgm:t>
    </dgm:pt>
    <dgm:pt modelId="{77E06AAC-F7C3-40FC-9142-9376B1285ED9}" type="sibTrans" cxnId="{456B28F4-C315-44E4-A369-132F8B58119B}">
      <dgm:prSet/>
      <dgm:spPr/>
      <dgm:t>
        <a:bodyPr/>
        <a:lstStyle/>
        <a:p>
          <a:endParaRPr lang="hu-HU"/>
        </a:p>
      </dgm:t>
    </dgm:pt>
    <dgm:pt modelId="{387E29D7-0710-4699-BECC-DC27331372B5}">
      <dgm:prSet phldrT="[Szöveg]" custT="1"/>
      <dgm:spPr>
        <a:solidFill>
          <a:srgbClr val="00206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AU" sz="2400" noProof="0" dirty="0">
              <a:solidFill>
                <a:schemeClr val="bg1"/>
              </a:solidFill>
            </a:rPr>
            <a:t>GVA in 2021 year prices</a:t>
          </a:r>
        </a:p>
        <a:p>
          <a:r>
            <a:rPr lang="en-AU" sz="2400" noProof="0" dirty="0">
              <a:solidFill>
                <a:schemeClr val="bg1"/>
              </a:solidFill>
            </a:rPr>
            <a:t>for sections</a:t>
          </a:r>
        </a:p>
      </dgm:t>
    </dgm:pt>
    <dgm:pt modelId="{3DFAFB95-5584-46FD-8471-B9FAC3631B5B}" type="parTrans" cxnId="{B3724D1C-ADE2-4DEF-BF9F-55BF28805B62}">
      <dgm:prSet/>
      <dgm:spPr/>
      <dgm:t>
        <a:bodyPr/>
        <a:lstStyle/>
        <a:p>
          <a:endParaRPr lang="hu-HU"/>
        </a:p>
      </dgm:t>
    </dgm:pt>
    <dgm:pt modelId="{172A3AC9-D02C-4561-BC12-2981DD487978}" type="sibTrans" cxnId="{B3724D1C-ADE2-4DEF-BF9F-55BF28805B62}">
      <dgm:prSet/>
      <dgm:spPr/>
      <dgm:t>
        <a:bodyPr/>
        <a:lstStyle/>
        <a:p>
          <a:endParaRPr lang="hu-HU"/>
        </a:p>
      </dgm:t>
    </dgm:pt>
    <dgm:pt modelId="{6790A198-0141-4184-8B6A-8E41F869D25E}">
      <dgm:prSet phldrT="[Szöveg]" custT="1"/>
      <dgm:spPr>
        <a:solidFill>
          <a:srgbClr val="00206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en-AU" sz="2400" noProof="0" dirty="0">
              <a:solidFill>
                <a:schemeClr val="bg1"/>
              </a:solidFill>
            </a:rPr>
            <a:t>Raw volume index</a:t>
          </a:r>
        </a:p>
        <a:p>
          <a:r>
            <a:rPr lang="en-AU" sz="2400" noProof="0" dirty="0">
              <a:solidFill>
                <a:schemeClr val="bg1"/>
              </a:solidFill>
            </a:rPr>
            <a:t>2021 = 100/soft data/quantity of products</a:t>
          </a:r>
        </a:p>
      </dgm:t>
    </dgm:pt>
    <dgm:pt modelId="{1D0C78EA-0565-42AB-8144-05D369D770DB}" type="parTrans" cxnId="{0CB1BB8E-81E1-462C-926A-E4DF6343DEDB}">
      <dgm:prSet/>
      <dgm:spPr/>
      <dgm:t>
        <a:bodyPr/>
        <a:lstStyle/>
        <a:p>
          <a:endParaRPr lang="hu-HU"/>
        </a:p>
      </dgm:t>
    </dgm:pt>
    <dgm:pt modelId="{490381FA-3DB0-480C-BC33-D92095913360}" type="sibTrans" cxnId="{0CB1BB8E-81E1-462C-926A-E4DF6343DEDB}">
      <dgm:prSet/>
      <dgm:spPr/>
      <dgm:t>
        <a:bodyPr/>
        <a:lstStyle/>
        <a:p>
          <a:endParaRPr lang="hu-HU"/>
        </a:p>
      </dgm:t>
    </dgm:pt>
    <dgm:pt modelId="{27B31B9A-50E6-4223-955E-98B10265EF2D}">
      <dgm:prSet phldrT="[Szöveg]" custT="1"/>
      <dgm:spPr>
        <a:solidFill>
          <a:srgbClr val="002060"/>
        </a:solidFill>
      </dgm:spPr>
      <dgm:t>
        <a:bodyPr/>
        <a:lstStyle/>
        <a:p>
          <a:r>
            <a:rPr lang="hu-HU" sz="2100" dirty="0"/>
            <a:t>TIME SERIES MODEL /ARIMAX/MIDAS</a:t>
          </a:r>
        </a:p>
      </dgm:t>
    </dgm:pt>
    <dgm:pt modelId="{819A32E7-CB79-4EE8-83BC-0DA8704EB2A3}" type="parTrans" cxnId="{A75CAE93-04AC-4F23-B766-9A998A8AE49B}">
      <dgm:prSet/>
      <dgm:spPr/>
      <dgm:t>
        <a:bodyPr/>
        <a:lstStyle/>
        <a:p>
          <a:endParaRPr lang="hu-HU"/>
        </a:p>
      </dgm:t>
    </dgm:pt>
    <dgm:pt modelId="{E0596543-D1FB-4F2D-9851-08CA38C2AC5C}" type="sibTrans" cxnId="{A75CAE93-04AC-4F23-B766-9A998A8AE49B}">
      <dgm:prSet/>
      <dgm:spPr/>
      <dgm:t>
        <a:bodyPr/>
        <a:lstStyle/>
        <a:p>
          <a:endParaRPr lang="hu-HU"/>
        </a:p>
      </dgm:t>
    </dgm:pt>
    <dgm:pt modelId="{5CD4DA5A-D75C-40D2-A5B1-7DF357E54F87}">
      <dgm:prSet phldrT="[Szöveg]" custT="1"/>
      <dgm:spPr>
        <a:solidFill>
          <a:srgbClr val="002060"/>
        </a:solidFill>
      </dgm:spPr>
      <dgm:t>
        <a:bodyPr/>
        <a:lstStyle/>
        <a:p>
          <a:r>
            <a:rPr lang="en-AU" sz="2100" b="0" noProof="0" dirty="0"/>
            <a:t>Quarterly</a:t>
          </a:r>
          <a:r>
            <a:rPr lang="hu-HU" sz="2100" b="0" dirty="0"/>
            <a:t> GVA in 2021 </a:t>
          </a:r>
          <a:r>
            <a:rPr lang="hu-HU" sz="2100" b="0" dirty="0" err="1"/>
            <a:t>year</a:t>
          </a:r>
          <a:r>
            <a:rPr lang="hu-HU" sz="2100" b="0" dirty="0"/>
            <a:t> </a:t>
          </a:r>
          <a:r>
            <a:rPr lang="hu-HU" sz="2100" b="0" dirty="0" err="1"/>
            <a:t>prices</a:t>
          </a:r>
          <a:r>
            <a:rPr lang="hu-HU" sz="2100" b="0" dirty="0"/>
            <a:t> </a:t>
          </a:r>
          <a:r>
            <a:rPr lang="hu-HU" sz="2100" b="0" dirty="0" err="1"/>
            <a:t>for</a:t>
          </a:r>
          <a:r>
            <a:rPr lang="hu-HU" sz="2100" b="0" dirty="0"/>
            <a:t> </a:t>
          </a:r>
          <a:r>
            <a:rPr lang="hu-HU" sz="2100" b="0" dirty="0" err="1"/>
            <a:t>sections</a:t>
          </a:r>
          <a:endParaRPr lang="hu-HU" sz="2100" b="0" dirty="0"/>
        </a:p>
      </dgm:t>
    </dgm:pt>
    <dgm:pt modelId="{6D452385-652B-45DA-B04A-924903880628}" type="parTrans" cxnId="{122D8C99-6552-4D96-B464-AC73ED89D5C4}">
      <dgm:prSet/>
      <dgm:spPr/>
      <dgm:t>
        <a:bodyPr/>
        <a:lstStyle/>
        <a:p>
          <a:endParaRPr lang="hu-HU"/>
        </a:p>
      </dgm:t>
    </dgm:pt>
    <dgm:pt modelId="{1BEF1DA1-525F-435F-87DD-D731FE1A9C47}" type="sibTrans" cxnId="{122D8C99-6552-4D96-B464-AC73ED89D5C4}">
      <dgm:prSet/>
      <dgm:spPr/>
      <dgm:t>
        <a:bodyPr/>
        <a:lstStyle/>
        <a:p>
          <a:endParaRPr lang="hu-HU"/>
        </a:p>
      </dgm:t>
    </dgm:pt>
    <dgm:pt modelId="{46AAC4F4-AB97-4887-8107-66675404BED9}">
      <dgm:prSet phldrT="[Szöveg]" custT="1"/>
      <dgm:spPr>
        <a:solidFill>
          <a:srgbClr val="002060"/>
        </a:solidFill>
      </dgm:spPr>
      <dgm:t>
        <a:bodyPr/>
        <a:lstStyle/>
        <a:p>
          <a:r>
            <a:rPr lang="en-AU" sz="2100" noProof="0" dirty="0"/>
            <a:t>Chain-</a:t>
          </a:r>
          <a:r>
            <a:rPr lang="en-AU" sz="2100" noProof="0" dirty="0" err="1"/>
            <a:t>linkin</a:t>
          </a:r>
          <a:r>
            <a:rPr lang="hu-HU" sz="2100" dirty="0"/>
            <a:t>g</a:t>
          </a:r>
        </a:p>
      </dgm:t>
    </dgm:pt>
    <dgm:pt modelId="{4F0F61EE-941C-40CD-B945-BF3715C19856}" type="parTrans" cxnId="{F252A87C-DB46-426D-80F1-D608C804CAA1}">
      <dgm:prSet/>
      <dgm:spPr/>
      <dgm:t>
        <a:bodyPr/>
        <a:lstStyle/>
        <a:p>
          <a:endParaRPr lang="hu-HU"/>
        </a:p>
      </dgm:t>
    </dgm:pt>
    <dgm:pt modelId="{7FF7A7AA-4EB2-4887-AA45-9847EBAEC161}" type="sibTrans" cxnId="{F252A87C-DB46-426D-80F1-D608C804CAA1}">
      <dgm:prSet/>
      <dgm:spPr/>
      <dgm:t>
        <a:bodyPr/>
        <a:lstStyle/>
        <a:p>
          <a:endParaRPr lang="hu-HU"/>
        </a:p>
      </dgm:t>
    </dgm:pt>
    <dgm:pt modelId="{A5E66AA6-0718-4477-A03B-0B60D7B8616C}">
      <dgm:prSet phldrT="[Szöveg]" custT="1"/>
      <dgm:spPr>
        <a:solidFill>
          <a:srgbClr val="002060"/>
        </a:solidFill>
      </dgm:spPr>
      <dgm:t>
        <a:bodyPr/>
        <a:lstStyle/>
        <a:p>
          <a:r>
            <a:rPr lang="en-AU" sz="2100" noProof="0" dirty="0"/>
            <a:t>Quarterly</a:t>
          </a:r>
          <a:r>
            <a:rPr lang="hu-HU" sz="2100" dirty="0"/>
            <a:t> GDP in 2021 </a:t>
          </a:r>
          <a:r>
            <a:rPr lang="hu-HU" sz="2100" dirty="0" err="1"/>
            <a:t>year</a:t>
          </a:r>
          <a:r>
            <a:rPr lang="hu-HU" sz="2100" dirty="0"/>
            <a:t> </a:t>
          </a:r>
          <a:r>
            <a:rPr lang="hu-HU" sz="2100" dirty="0" err="1"/>
            <a:t>prices</a:t>
          </a:r>
          <a:endParaRPr lang="hu-HU" sz="2100" dirty="0"/>
        </a:p>
      </dgm:t>
    </dgm:pt>
    <dgm:pt modelId="{4FB93D0C-83BB-4CBC-B877-10604E46B6CE}" type="parTrans" cxnId="{31EC786D-66DB-4D74-88DF-60A1A8DDBA03}">
      <dgm:prSet/>
      <dgm:spPr/>
      <dgm:t>
        <a:bodyPr/>
        <a:lstStyle/>
        <a:p>
          <a:endParaRPr lang="hu-HU"/>
        </a:p>
      </dgm:t>
    </dgm:pt>
    <dgm:pt modelId="{3555EB0F-F399-4345-AC2F-D842CAEFBF2B}" type="sibTrans" cxnId="{31EC786D-66DB-4D74-88DF-60A1A8DDBA03}">
      <dgm:prSet/>
      <dgm:spPr/>
      <dgm:t>
        <a:bodyPr/>
        <a:lstStyle/>
        <a:p>
          <a:endParaRPr lang="hu-HU"/>
        </a:p>
      </dgm:t>
    </dgm:pt>
    <dgm:pt modelId="{45C1538D-9E02-41A2-B48F-1AAC48B52193}" type="pres">
      <dgm:prSet presAssocID="{B345BCE0-7B91-4F19-B9B5-9E99F08FB517}" presName="Name0" presStyleCnt="0">
        <dgm:presLayoutVars>
          <dgm:dir/>
          <dgm:animLvl val="lvl"/>
          <dgm:resizeHandles val="exact"/>
        </dgm:presLayoutVars>
      </dgm:prSet>
      <dgm:spPr/>
    </dgm:pt>
    <dgm:pt modelId="{0290D80C-3BA1-49E3-9FDF-2D6237736E9E}" type="pres">
      <dgm:prSet presAssocID="{A5E66AA6-0718-4477-A03B-0B60D7B8616C}" presName="boxAndChildren" presStyleCnt="0"/>
      <dgm:spPr/>
    </dgm:pt>
    <dgm:pt modelId="{3D96C778-D6B2-4DF1-828A-4FACF9F4CCBE}" type="pres">
      <dgm:prSet presAssocID="{A5E66AA6-0718-4477-A03B-0B60D7B8616C}" presName="parentTextBox" presStyleLbl="node1" presStyleIdx="0" presStyleCnt="5"/>
      <dgm:spPr/>
    </dgm:pt>
    <dgm:pt modelId="{63715CC2-ADCE-4D44-8077-8818598C34C6}" type="pres">
      <dgm:prSet presAssocID="{7FF7A7AA-4EB2-4887-AA45-9847EBAEC161}" presName="sp" presStyleCnt="0"/>
      <dgm:spPr/>
    </dgm:pt>
    <dgm:pt modelId="{4A7E945C-9D4A-462D-8926-F4D087182D46}" type="pres">
      <dgm:prSet presAssocID="{46AAC4F4-AB97-4887-8107-66675404BED9}" presName="arrowAndChildren" presStyleCnt="0"/>
      <dgm:spPr/>
    </dgm:pt>
    <dgm:pt modelId="{69544F40-07BD-4AED-A10E-B019BC983420}" type="pres">
      <dgm:prSet presAssocID="{46AAC4F4-AB97-4887-8107-66675404BED9}" presName="parentTextArrow" presStyleLbl="node1" presStyleIdx="1" presStyleCnt="5"/>
      <dgm:spPr/>
    </dgm:pt>
    <dgm:pt modelId="{F3577944-946A-4B29-A89C-8A0F6241BD81}" type="pres">
      <dgm:prSet presAssocID="{1BEF1DA1-525F-435F-87DD-D731FE1A9C47}" presName="sp" presStyleCnt="0"/>
      <dgm:spPr/>
    </dgm:pt>
    <dgm:pt modelId="{8C150F85-A14C-4732-8A84-4E26342CF232}" type="pres">
      <dgm:prSet presAssocID="{5CD4DA5A-D75C-40D2-A5B1-7DF357E54F87}" presName="arrowAndChildren" presStyleCnt="0"/>
      <dgm:spPr/>
    </dgm:pt>
    <dgm:pt modelId="{52645286-30FE-425B-9142-005744CD7434}" type="pres">
      <dgm:prSet presAssocID="{5CD4DA5A-D75C-40D2-A5B1-7DF357E54F87}" presName="parentTextArrow" presStyleLbl="node1" presStyleIdx="2" presStyleCnt="5"/>
      <dgm:spPr/>
    </dgm:pt>
    <dgm:pt modelId="{E0BF8095-0166-4C16-B64A-B1F66B886A4D}" type="pres">
      <dgm:prSet presAssocID="{E0596543-D1FB-4F2D-9851-08CA38C2AC5C}" presName="sp" presStyleCnt="0"/>
      <dgm:spPr/>
    </dgm:pt>
    <dgm:pt modelId="{E57896CB-78BA-4AD6-82F1-B128479AA1AE}" type="pres">
      <dgm:prSet presAssocID="{27B31B9A-50E6-4223-955E-98B10265EF2D}" presName="arrowAndChildren" presStyleCnt="0"/>
      <dgm:spPr/>
    </dgm:pt>
    <dgm:pt modelId="{9CB749D5-3A19-4494-8057-FB8CC836C6FF}" type="pres">
      <dgm:prSet presAssocID="{27B31B9A-50E6-4223-955E-98B10265EF2D}" presName="parentTextArrow" presStyleLbl="node1" presStyleIdx="3" presStyleCnt="5"/>
      <dgm:spPr/>
    </dgm:pt>
    <dgm:pt modelId="{C21182CD-9D01-4ADF-B587-E47943071109}" type="pres">
      <dgm:prSet presAssocID="{77E06AAC-F7C3-40FC-9142-9376B1285ED9}" presName="sp" presStyleCnt="0"/>
      <dgm:spPr/>
    </dgm:pt>
    <dgm:pt modelId="{7446DFFB-4E83-4128-B74B-4731D0A2C0B2}" type="pres">
      <dgm:prSet presAssocID="{CE67C534-46B0-49EC-AE5D-EF24488A6C2E}" presName="arrowAndChildren" presStyleCnt="0"/>
      <dgm:spPr/>
    </dgm:pt>
    <dgm:pt modelId="{C2950F0F-F0CA-41EA-ABB9-F8DFA5DB9888}" type="pres">
      <dgm:prSet presAssocID="{CE67C534-46B0-49EC-AE5D-EF24488A6C2E}" presName="parentTextArrow" presStyleLbl="node1" presStyleIdx="3" presStyleCnt="5"/>
      <dgm:spPr/>
    </dgm:pt>
    <dgm:pt modelId="{7E01F684-4940-46F0-A850-B0B2D03FAF56}" type="pres">
      <dgm:prSet presAssocID="{CE67C534-46B0-49EC-AE5D-EF24488A6C2E}" presName="arrow" presStyleLbl="node1" presStyleIdx="4" presStyleCnt="5" custLinFactNeighborX="-583"/>
      <dgm:spPr/>
    </dgm:pt>
    <dgm:pt modelId="{8DAA218E-9321-4561-9C29-FAFC1D34BEAC}" type="pres">
      <dgm:prSet presAssocID="{CE67C534-46B0-49EC-AE5D-EF24488A6C2E}" presName="descendantArrow" presStyleCnt="0"/>
      <dgm:spPr/>
    </dgm:pt>
    <dgm:pt modelId="{0B51308D-F626-42B5-B71F-ED150C5D5A47}" type="pres">
      <dgm:prSet presAssocID="{387E29D7-0710-4699-BECC-DC27331372B5}" presName="childTextArrow" presStyleLbl="fgAccFollowNode1" presStyleIdx="0" presStyleCnt="2" custScaleX="76025" custScaleY="195377" custLinFactNeighborX="634" custLinFactNeighborY="-55115">
        <dgm:presLayoutVars>
          <dgm:bulletEnabled val="1"/>
        </dgm:presLayoutVars>
      </dgm:prSet>
      <dgm:spPr/>
    </dgm:pt>
    <dgm:pt modelId="{530D1E53-DFBE-49B7-BE89-6A113A272987}" type="pres">
      <dgm:prSet presAssocID="{6790A198-0141-4184-8B6A-8E41F869D25E}" presName="childTextArrow" presStyleLbl="fgAccFollowNode1" presStyleIdx="1" presStyleCnt="2" custScaleX="90133" custScaleY="195377" custLinFactNeighborY="-60871">
        <dgm:presLayoutVars>
          <dgm:bulletEnabled val="1"/>
        </dgm:presLayoutVars>
      </dgm:prSet>
      <dgm:spPr/>
    </dgm:pt>
  </dgm:ptLst>
  <dgm:cxnLst>
    <dgm:cxn modelId="{990B4700-F8B0-4D19-895B-AF0E25E029EA}" type="presOf" srcId="{CE67C534-46B0-49EC-AE5D-EF24488A6C2E}" destId="{C2950F0F-F0CA-41EA-ABB9-F8DFA5DB9888}" srcOrd="0" destOrd="0" presId="urn:microsoft.com/office/officeart/2005/8/layout/process4"/>
    <dgm:cxn modelId="{B3724D1C-ADE2-4DEF-BF9F-55BF28805B62}" srcId="{CE67C534-46B0-49EC-AE5D-EF24488A6C2E}" destId="{387E29D7-0710-4699-BECC-DC27331372B5}" srcOrd="0" destOrd="0" parTransId="{3DFAFB95-5584-46FD-8471-B9FAC3631B5B}" sibTransId="{172A3AC9-D02C-4561-BC12-2981DD487978}"/>
    <dgm:cxn modelId="{9B0FBF20-E015-4BFF-9B67-DA540CB199E4}" type="presOf" srcId="{27B31B9A-50E6-4223-955E-98B10265EF2D}" destId="{9CB749D5-3A19-4494-8057-FB8CC836C6FF}" srcOrd="0" destOrd="0" presId="urn:microsoft.com/office/officeart/2005/8/layout/process4"/>
    <dgm:cxn modelId="{6DC8B53F-3427-4502-A45A-733AC4E82C7E}" type="presOf" srcId="{46AAC4F4-AB97-4887-8107-66675404BED9}" destId="{69544F40-07BD-4AED-A10E-B019BC983420}" srcOrd="0" destOrd="0" presId="urn:microsoft.com/office/officeart/2005/8/layout/process4"/>
    <dgm:cxn modelId="{9BABD75C-2A7A-484E-860C-CEB832CF3D7E}" type="presOf" srcId="{387E29D7-0710-4699-BECC-DC27331372B5}" destId="{0B51308D-F626-42B5-B71F-ED150C5D5A47}" srcOrd="0" destOrd="0" presId="urn:microsoft.com/office/officeart/2005/8/layout/process4"/>
    <dgm:cxn modelId="{3CD6C444-EACA-4A25-8994-8C41300F0849}" type="presOf" srcId="{A5E66AA6-0718-4477-A03B-0B60D7B8616C}" destId="{3D96C778-D6B2-4DF1-828A-4FACF9F4CCBE}" srcOrd="0" destOrd="0" presId="urn:microsoft.com/office/officeart/2005/8/layout/process4"/>
    <dgm:cxn modelId="{31EC786D-66DB-4D74-88DF-60A1A8DDBA03}" srcId="{B345BCE0-7B91-4F19-B9B5-9E99F08FB517}" destId="{A5E66AA6-0718-4477-A03B-0B60D7B8616C}" srcOrd="4" destOrd="0" parTransId="{4FB93D0C-83BB-4CBC-B877-10604E46B6CE}" sibTransId="{3555EB0F-F399-4345-AC2F-D842CAEFBF2B}"/>
    <dgm:cxn modelId="{F252A87C-DB46-426D-80F1-D608C804CAA1}" srcId="{B345BCE0-7B91-4F19-B9B5-9E99F08FB517}" destId="{46AAC4F4-AB97-4887-8107-66675404BED9}" srcOrd="3" destOrd="0" parTransId="{4F0F61EE-941C-40CD-B945-BF3715C19856}" sibTransId="{7FF7A7AA-4EB2-4887-AA45-9847EBAEC161}"/>
    <dgm:cxn modelId="{B79FAB8A-0813-4A7C-82F6-4676D1AEC999}" type="presOf" srcId="{6790A198-0141-4184-8B6A-8E41F869D25E}" destId="{530D1E53-DFBE-49B7-BE89-6A113A272987}" srcOrd="0" destOrd="0" presId="urn:microsoft.com/office/officeart/2005/8/layout/process4"/>
    <dgm:cxn modelId="{0CB1BB8E-81E1-462C-926A-E4DF6343DEDB}" srcId="{CE67C534-46B0-49EC-AE5D-EF24488A6C2E}" destId="{6790A198-0141-4184-8B6A-8E41F869D25E}" srcOrd="1" destOrd="0" parTransId="{1D0C78EA-0565-42AB-8144-05D369D770DB}" sibTransId="{490381FA-3DB0-480C-BC33-D92095913360}"/>
    <dgm:cxn modelId="{A75CAE93-04AC-4F23-B766-9A998A8AE49B}" srcId="{B345BCE0-7B91-4F19-B9B5-9E99F08FB517}" destId="{27B31B9A-50E6-4223-955E-98B10265EF2D}" srcOrd="1" destOrd="0" parTransId="{819A32E7-CB79-4EE8-83BC-0DA8704EB2A3}" sibTransId="{E0596543-D1FB-4F2D-9851-08CA38C2AC5C}"/>
    <dgm:cxn modelId="{F161B893-BF08-4733-89C7-A21DADCE469F}" type="presOf" srcId="{CE67C534-46B0-49EC-AE5D-EF24488A6C2E}" destId="{7E01F684-4940-46F0-A850-B0B2D03FAF56}" srcOrd="1" destOrd="0" presId="urn:microsoft.com/office/officeart/2005/8/layout/process4"/>
    <dgm:cxn modelId="{122D8C99-6552-4D96-B464-AC73ED89D5C4}" srcId="{B345BCE0-7B91-4F19-B9B5-9E99F08FB517}" destId="{5CD4DA5A-D75C-40D2-A5B1-7DF357E54F87}" srcOrd="2" destOrd="0" parTransId="{6D452385-652B-45DA-B04A-924903880628}" sibTransId="{1BEF1DA1-525F-435F-87DD-D731FE1A9C47}"/>
    <dgm:cxn modelId="{B235D1DB-EA12-449C-A9AA-BC63F91538B0}" type="presOf" srcId="{5CD4DA5A-D75C-40D2-A5B1-7DF357E54F87}" destId="{52645286-30FE-425B-9142-005744CD7434}" srcOrd="0" destOrd="0" presId="urn:microsoft.com/office/officeart/2005/8/layout/process4"/>
    <dgm:cxn modelId="{456B28F4-C315-44E4-A369-132F8B58119B}" srcId="{B345BCE0-7B91-4F19-B9B5-9E99F08FB517}" destId="{CE67C534-46B0-49EC-AE5D-EF24488A6C2E}" srcOrd="0" destOrd="0" parTransId="{325EFAC3-F05D-449A-9033-D314D573F972}" sibTransId="{77E06AAC-F7C3-40FC-9142-9376B1285ED9}"/>
    <dgm:cxn modelId="{71BC38FD-87A1-4CA9-B07D-688DA4BFA78E}" type="presOf" srcId="{B345BCE0-7B91-4F19-B9B5-9E99F08FB517}" destId="{45C1538D-9E02-41A2-B48F-1AAC48B52193}" srcOrd="0" destOrd="0" presId="urn:microsoft.com/office/officeart/2005/8/layout/process4"/>
    <dgm:cxn modelId="{606DAC78-FE66-416C-92F5-76714B3F3B7A}" type="presParOf" srcId="{45C1538D-9E02-41A2-B48F-1AAC48B52193}" destId="{0290D80C-3BA1-49E3-9FDF-2D6237736E9E}" srcOrd="0" destOrd="0" presId="urn:microsoft.com/office/officeart/2005/8/layout/process4"/>
    <dgm:cxn modelId="{29E2696F-E8AA-48C5-8C5E-815EA9C87027}" type="presParOf" srcId="{0290D80C-3BA1-49E3-9FDF-2D6237736E9E}" destId="{3D96C778-D6B2-4DF1-828A-4FACF9F4CCBE}" srcOrd="0" destOrd="0" presId="urn:microsoft.com/office/officeart/2005/8/layout/process4"/>
    <dgm:cxn modelId="{38AA4BAC-B168-4052-A0CC-D2D7B2D8CEFF}" type="presParOf" srcId="{45C1538D-9E02-41A2-B48F-1AAC48B52193}" destId="{63715CC2-ADCE-4D44-8077-8818598C34C6}" srcOrd="1" destOrd="0" presId="urn:microsoft.com/office/officeart/2005/8/layout/process4"/>
    <dgm:cxn modelId="{4FA60604-2873-43F4-B395-DA9F85BC83AC}" type="presParOf" srcId="{45C1538D-9E02-41A2-B48F-1AAC48B52193}" destId="{4A7E945C-9D4A-462D-8926-F4D087182D46}" srcOrd="2" destOrd="0" presId="urn:microsoft.com/office/officeart/2005/8/layout/process4"/>
    <dgm:cxn modelId="{BE76F08B-D8FF-42C1-841A-E76F8A491F3B}" type="presParOf" srcId="{4A7E945C-9D4A-462D-8926-F4D087182D46}" destId="{69544F40-07BD-4AED-A10E-B019BC983420}" srcOrd="0" destOrd="0" presId="urn:microsoft.com/office/officeart/2005/8/layout/process4"/>
    <dgm:cxn modelId="{B9C05B80-37ED-47C1-BEF9-F783A51E6D51}" type="presParOf" srcId="{45C1538D-9E02-41A2-B48F-1AAC48B52193}" destId="{F3577944-946A-4B29-A89C-8A0F6241BD81}" srcOrd="3" destOrd="0" presId="urn:microsoft.com/office/officeart/2005/8/layout/process4"/>
    <dgm:cxn modelId="{91933CBB-4112-4CC8-BC11-EF4C65F2E385}" type="presParOf" srcId="{45C1538D-9E02-41A2-B48F-1AAC48B52193}" destId="{8C150F85-A14C-4732-8A84-4E26342CF232}" srcOrd="4" destOrd="0" presId="urn:microsoft.com/office/officeart/2005/8/layout/process4"/>
    <dgm:cxn modelId="{151E1585-85B5-48A2-A6D0-F48ABAC6908A}" type="presParOf" srcId="{8C150F85-A14C-4732-8A84-4E26342CF232}" destId="{52645286-30FE-425B-9142-005744CD7434}" srcOrd="0" destOrd="0" presId="urn:microsoft.com/office/officeart/2005/8/layout/process4"/>
    <dgm:cxn modelId="{713FEE4A-E637-40F4-93FB-6A92A6403F93}" type="presParOf" srcId="{45C1538D-9E02-41A2-B48F-1AAC48B52193}" destId="{E0BF8095-0166-4C16-B64A-B1F66B886A4D}" srcOrd="5" destOrd="0" presId="urn:microsoft.com/office/officeart/2005/8/layout/process4"/>
    <dgm:cxn modelId="{97FE4CA9-3F57-4C2D-95B8-D20D6E651746}" type="presParOf" srcId="{45C1538D-9E02-41A2-B48F-1AAC48B52193}" destId="{E57896CB-78BA-4AD6-82F1-B128479AA1AE}" srcOrd="6" destOrd="0" presId="urn:microsoft.com/office/officeart/2005/8/layout/process4"/>
    <dgm:cxn modelId="{A434EC19-6311-492B-9973-D0A7A2416AA3}" type="presParOf" srcId="{E57896CB-78BA-4AD6-82F1-B128479AA1AE}" destId="{9CB749D5-3A19-4494-8057-FB8CC836C6FF}" srcOrd="0" destOrd="0" presId="urn:microsoft.com/office/officeart/2005/8/layout/process4"/>
    <dgm:cxn modelId="{8D7CAF9A-A30F-4486-9360-EF0F0825F0F7}" type="presParOf" srcId="{45C1538D-9E02-41A2-B48F-1AAC48B52193}" destId="{C21182CD-9D01-4ADF-B587-E47943071109}" srcOrd="7" destOrd="0" presId="urn:microsoft.com/office/officeart/2005/8/layout/process4"/>
    <dgm:cxn modelId="{DEE4B215-009E-43F5-829B-06183C4F3DB3}" type="presParOf" srcId="{45C1538D-9E02-41A2-B48F-1AAC48B52193}" destId="{7446DFFB-4E83-4128-B74B-4731D0A2C0B2}" srcOrd="8" destOrd="0" presId="urn:microsoft.com/office/officeart/2005/8/layout/process4"/>
    <dgm:cxn modelId="{99C8A1E2-CE7C-4E64-9D01-57FB6BAF1F6A}" type="presParOf" srcId="{7446DFFB-4E83-4128-B74B-4731D0A2C0B2}" destId="{C2950F0F-F0CA-41EA-ABB9-F8DFA5DB9888}" srcOrd="0" destOrd="0" presId="urn:microsoft.com/office/officeart/2005/8/layout/process4"/>
    <dgm:cxn modelId="{DD6033A9-71EC-4D61-83D6-49504D605620}" type="presParOf" srcId="{7446DFFB-4E83-4128-B74B-4731D0A2C0B2}" destId="{7E01F684-4940-46F0-A850-B0B2D03FAF56}" srcOrd="1" destOrd="0" presId="urn:microsoft.com/office/officeart/2005/8/layout/process4"/>
    <dgm:cxn modelId="{7A3C11F0-89C3-4912-9D30-1E2072148955}" type="presParOf" srcId="{7446DFFB-4E83-4128-B74B-4731D0A2C0B2}" destId="{8DAA218E-9321-4561-9C29-FAFC1D34BEAC}" srcOrd="2" destOrd="0" presId="urn:microsoft.com/office/officeart/2005/8/layout/process4"/>
    <dgm:cxn modelId="{BEFF5C2B-CC87-43DA-BDF2-150EAC671080}" type="presParOf" srcId="{8DAA218E-9321-4561-9C29-FAFC1D34BEAC}" destId="{0B51308D-F626-42B5-B71F-ED150C5D5A47}" srcOrd="0" destOrd="0" presId="urn:microsoft.com/office/officeart/2005/8/layout/process4"/>
    <dgm:cxn modelId="{BD45C794-11F0-4011-B182-70755D1EB647}" type="presParOf" srcId="{8DAA218E-9321-4561-9C29-FAFC1D34BEAC}" destId="{530D1E53-DFBE-49B7-BE89-6A113A27298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7C1315-094F-4D04-ADF6-00CA9A68B6A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BF45F6A8-4BEF-4034-A2F2-5EC3022D6CA1}">
      <dgm:prSet phldrT="[Szöveg]"/>
      <dgm:spPr>
        <a:solidFill>
          <a:srgbClr val="002060"/>
        </a:solidFill>
      </dgm:spPr>
      <dgm:t>
        <a:bodyPr/>
        <a:lstStyle/>
        <a:p>
          <a:r>
            <a:rPr lang="en-AU" noProof="0" dirty="0"/>
            <a:t>T+24-26 days: input data</a:t>
          </a:r>
        </a:p>
      </dgm:t>
    </dgm:pt>
    <dgm:pt modelId="{E6D1F6D7-56DE-485A-9974-23DC93A41021}" type="parTrans" cxnId="{9DFC3271-D4AE-4EBA-B40D-B6DD7324EC35}">
      <dgm:prSet/>
      <dgm:spPr/>
      <dgm:t>
        <a:bodyPr/>
        <a:lstStyle/>
        <a:p>
          <a:endParaRPr lang="hu-HU"/>
        </a:p>
      </dgm:t>
    </dgm:pt>
    <dgm:pt modelId="{EFDDB4FB-097E-40FA-984B-434E4D1ECA36}" type="sibTrans" cxnId="{9DFC3271-D4AE-4EBA-B40D-B6DD7324EC35}">
      <dgm:prSet/>
      <dgm:spPr/>
      <dgm:t>
        <a:bodyPr/>
        <a:lstStyle/>
        <a:p>
          <a:endParaRPr lang="hu-HU"/>
        </a:p>
      </dgm:t>
    </dgm:pt>
    <dgm:pt modelId="{82083746-1C59-4E12-9F97-E8E9D4685C46}">
      <dgm:prSet phldrT="[Szöveg]"/>
      <dgm:spPr>
        <a:solidFill>
          <a:srgbClr val="002060"/>
        </a:solidFill>
      </dgm:spPr>
      <dgm:t>
        <a:bodyPr/>
        <a:lstStyle/>
        <a:p>
          <a:r>
            <a:rPr lang="en-AU" noProof="0" dirty="0"/>
            <a:t>Estimation</a:t>
          </a:r>
        </a:p>
      </dgm:t>
    </dgm:pt>
    <dgm:pt modelId="{988FE93B-2799-492F-81D4-3B0F1555968B}" type="parTrans" cxnId="{158C6197-0858-4952-A1E8-0EA33A754E88}">
      <dgm:prSet/>
      <dgm:spPr/>
      <dgm:t>
        <a:bodyPr/>
        <a:lstStyle/>
        <a:p>
          <a:endParaRPr lang="hu-HU"/>
        </a:p>
      </dgm:t>
    </dgm:pt>
    <dgm:pt modelId="{EFC46964-B1CF-4F78-B0D4-8ACE87308168}" type="sibTrans" cxnId="{158C6197-0858-4952-A1E8-0EA33A754E88}">
      <dgm:prSet/>
      <dgm:spPr/>
      <dgm:t>
        <a:bodyPr/>
        <a:lstStyle/>
        <a:p>
          <a:endParaRPr lang="hu-HU"/>
        </a:p>
      </dgm:t>
    </dgm:pt>
    <dgm:pt modelId="{1036F657-3CF0-4632-925E-491674D35502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/>
            <a:t>Flash meeting</a:t>
          </a:r>
        </a:p>
      </dgm:t>
    </dgm:pt>
    <dgm:pt modelId="{AE9167E4-AC7B-4C3A-81EB-22EE7E2EF52E}" type="parTrans" cxnId="{FD60C296-FAEA-4E8A-87B1-D5987DBDD989}">
      <dgm:prSet/>
      <dgm:spPr/>
      <dgm:t>
        <a:bodyPr/>
        <a:lstStyle/>
        <a:p>
          <a:endParaRPr lang="hu-HU"/>
        </a:p>
      </dgm:t>
    </dgm:pt>
    <dgm:pt modelId="{521861D0-8132-48FE-885A-95084AD575F5}" type="sibTrans" cxnId="{FD60C296-FAEA-4E8A-87B1-D5987DBDD989}">
      <dgm:prSet/>
      <dgm:spPr/>
      <dgm:t>
        <a:bodyPr/>
        <a:lstStyle/>
        <a:p>
          <a:endParaRPr lang="hu-HU"/>
        </a:p>
      </dgm:t>
    </dgm:pt>
    <dgm:pt modelId="{767560C5-E39A-4E79-9D45-FCB1205C7D30}">
      <dgm:prSet phldrT="[Szöveg]"/>
      <dgm:spPr>
        <a:solidFill>
          <a:srgbClr val="002060"/>
        </a:solidFill>
      </dgm:spPr>
      <dgm:t>
        <a:bodyPr/>
        <a:lstStyle/>
        <a:p>
          <a:r>
            <a:rPr lang="en-AU" noProof="0" dirty="0"/>
            <a:t>Seasonal adjustment</a:t>
          </a:r>
        </a:p>
      </dgm:t>
    </dgm:pt>
    <dgm:pt modelId="{C70441F4-3E90-40B0-B5B9-CED0F54AC103}" type="parTrans" cxnId="{7063EA6A-67A0-4B17-AFD9-0DED52EFEC16}">
      <dgm:prSet/>
      <dgm:spPr/>
      <dgm:t>
        <a:bodyPr/>
        <a:lstStyle/>
        <a:p>
          <a:endParaRPr lang="hu-HU"/>
        </a:p>
      </dgm:t>
    </dgm:pt>
    <dgm:pt modelId="{FC32E1A6-6961-431C-A2C3-775E2AB92488}" type="sibTrans" cxnId="{7063EA6A-67A0-4B17-AFD9-0DED52EFEC16}">
      <dgm:prSet/>
      <dgm:spPr/>
      <dgm:t>
        <a:bodyPr/>
        <a:lstStyle/>
        <a:p>
          <a:endParaRPr lang="hu-HU"/>
        </a:p>
      </dgm:t>
    </dgm:pt>
    <dgm:pt modelId="{F3BBF6B4-B80C-4D65-8DD5-D5A70D94200C}">
      <dgm:prSet phldrT="[Szöveg]"/>
      <dgm:spPr>
        <a:solidFill>
          <a:srgbClr val="002060"/>
        </a:solidFill>
      </dgm:spPr>
      <dgm:t>
        <a:bodyPr/>
        <a:lstStyle/>
        <a:p>
          <a:r>
            <a:rPr lang="en-AU" noProof="0" dirty="0"/>
            <a:t>First release and Summary tables</a:t>
          </a:r>
        </a:p>
      </dgm:t>
    </dgm:pt>
    <dgm:pt modelId="{70FF9331-8330-4E12-BD8B-FD8E702273C3}" type="parTrans" cxnId="{447EA639-5D55-4868-AF7A-34A49177C867}">
      <dgm:prSet/>
      <dgm:spPr/>
      <dgm:t>
        <a:bodyPr/>
        <a:lstStyle/>
        <a:p>
          <a:endParaRPr lang="hu-HU"/>
        </a:p>
      </dgm:t>
    </dgm:pt>
    <dgm:pt modelId="{04C182C3-E9E4-4A00-9E36-6C6E85AF993F}" type="sibTrans" cxnId="{447EA639-5D55-4868-AF7A-34A49177C867}">
      <dgm:prSet/>
      <dgm:spPr/>
      <dgm:t>
        <a:bodyPr/>
        <a:lstStyle/>
        <a:p>
          <a:endParaRPr lang="hu-HU"/>
        </a:p>
      </dgm:t>
    </dgm:pt>
    <dgm:pt modelId="{9C6DE508-BC1D-458A-9032-9CA0D2972C6B}">
      <dgm:prSet phldrT="[Szöveg]"/>
      <dgm:spPr>
        <a:solidFill>
          <a:srgbClr val="002060"/>
        </a:solidFill>
      </dgm:spPr>
      <dgm:t>
        <a:bodyPr/>
        <a:lstStyle/>
        <a:p>
          <a:r>
            <a:rPr lang="en-AU" noProof="0" dirty="0"/>
            <a:t>Publication</a:t>
          </a:r>
        </a:p>
      </dgm:t>
    </dgm:pt>
    <dgm:pt modelId="{59FD15C0-D996-493E-8821-57A4889584FA}" type="parTrans" cxnId="{ED9A03FD-E6AC-48BC-B142-4C6D2A6509F4}">
      <dgm:prSet/>
      <dgm:spPr/>
      <dgm:t>
        <a:bodyPr/>
        <a:lstStyle/>
        <a:p>
          <a:endParaRPr lang="hu-HU"/>
        </a:p>
      </dgm:t>
    </dgm:pt>
    <dgm:pt modelId="{65578756-E399-4926-8728-541057451165}" type="sibTrans" cxnId="{ED9A03FD-E6AC-48BC-B142-4C6D2A6509F4}">
      <dgm:prSet/>
      <dgm:spPr/>
      <dgm:t>
        <a:bodyPr/>
        <a:lstStyle/>
        <a:p>
          <a:endParaRPr lang="hu-HU"/>
        </a:p>
      </dgm:t>
    </dgm:pt>
    <dgm:pt modelId="{B2707A0B-B82A-4681-8045-9D9993CCE1C6}" type="pres">
      <dgm:prSet presAssocID="{107C1315-094F-4D04-ADF6-00CA9A68B6A0}" presName="Name0" presStyleCnt="0">
        <dgm:presLayoutVars>
          <dgm:dir/>
          <dgm:animLvl val="lvl"/>
          <dgm:resizeHandles val="exact"/>
        </dgm:presLayoutVars>
      </dgm:prSet>
      <dgm:spPr/>
    </dgm:pt>
    <dgm:pt modelId="{4CEAAFC4-DB3E-454B-90B5-DE22A468F652}" type="pres">
      <dgm:prSet presAssocID="{9C6DE508-BC1D-458A-9032-9CA0D2972C6B}" presName="boxAndChildren" presStyleCnt="0"/>
      <dgm:spPr/>
    </dgm:pt>
    <dgm:pt modelId="{1D6E4161-9F60-41E7-8AA0-F09860D25878}" type="pres">
      <dgm:prSet presAssocID="{9C6DE508-BC1D-458A-9032-9CA0D2972C6B}" presName="parentTextBox" presStyleLbl="node1" presStyleIdx="0" presStyleCnt="6" custLinFactNeighborY="408"/>
      <dgm:spPr/>
    </dgm:pt>
    <dgm:pt modelId="{38E186E9-0368-4DC0-9691-F63ACD2BA9D6}" type="pres">
      <dgm:prSet presAssocID="{04C182C3-E9E4-4A00-9E36-6C6E85AF993F}" presName="sp" presStyleCnt="0"/>
      <dgm:spPr/>
    </dgm:pt>
    <dgm:pt modelId="{59D68B84-8C09-4C80-AC06-C5D996BE260B}" type="pres">
      <dgm:prSet presAssocID="{F3BBF6B4-B80C-4D65-8DD5-D5A70D94200C}" presName="arrowAndChildren" presStyleCnt="0"/>
      <dgm:spPr/>
    </dgm:pt>
    <dgm:pt modelId="{FEAA3FA4-A7CF-42CF-97FE-3B143A4CCDAD}" type="pres">
      <dgm:prSet presAssocID="{F3BBF6B4-B80C-4D65-8DD5-D5A70D94200C}" presName="parentTextArrow" presStyleLbl="node1" presStyleIdx="1" presStyleCnt="6" custLinFactNeighborY="265"/>
      <dgm:spPr/>
    </dgm:pt>
    <dgm:pt modelId="{AD0D5771-B0B4-45A8-A587-2BE903A70077}" type="pres">
      <dgm:prSet presAssocID="{FC32E1A6-6961-431C-A2C3-775E2AB92488}" presName="sp" presStyleCnt="0"/>
      <dgm:spPr/>
    </dgm:pt>
    <dgm:pt modelId="{01DA3625-8B45-4E19-B73A-A793A07F4DBA}" type="pres">
      <dgm:prSet presAssocID="{767560C5-E39A-4E79-9D45-FCB1205C7D30}" presName="arrowAndChildren" presStyleCnt="0"/>
      <dgm:spPr/>
    </dgm:pt>
    <dgm:pt modelId="{94BDD358-A235-4A0C-8536-C827CE7EB2A2}" type="pres">
      <dgm:prSet presAssocID="{767560C5-E39A-4E79-9D45-FCB1205C7D30}" presName="parentTextArrow" presStyleLbl="node1" presStyleIdx="2" presStyleCnt="6" custLinFactNeighborY="265"/>
      <dgm:spPr/>
    </dgm:pt>
    <dgm:pt modelId="{7629F6C1-140D-47C9-91D1-5A64186E84D0}" type="pres">
      <dgm:prSet presAssocID="{521861D0-8132-48FE-885A-95084AD575F5}" presName="sp" presStyleCnt="0"/>
      <dgm:spPr/>
    </dgm:pt>
    <dgm:pt modelId="{261C319F-B542-4825-A5EA-0B72906826D9}" type="pres">
      <dgm:prSet presAssocID="{1036F657-3CF0-4632-925E-491674D35502}" presName="arrowAndChildren" presStyleCnt="0"/>
      <dgm:spPr/>
    </dgm:pt>
    <dgm:pt modelId="{1C6A22B2-7F98-4108-93CA-84D24CB9F51E}" type="pres">
      <dgm:prSet presAssocID="{1036F657-3CF0-4632-925E-491674D35502}" presName="parentTextArrow" presStyleLbl="node1" presStyleIdx="3" presStyleCnt="6"/>
      <dgm:spPr/>
    </dgm:pt>
    <dgm:pt modelId="{F6784E4E-D225-4C47-8B73-D66172698A37}" type="pres">
      <dgm:prSet presAssocID="{EFC46964-B1CF-4F78-B0D4-8ACE87308168}" presName="sp" presStyleCnt="0"/>
      <dgm:spPr/>
    </dgm:pt>
    <dgm:pt modelId="{3E9B3E21-C990-4A5E-9931-FB004297A04D}" type="pres">
      <dgm:prSet presAssocID="{82083746-1C59-4E12-9F97-E8E9D4685C46}" presName="arrowAndChildren" presStyleCnt="0"/>
      <dgm:spPr/>
    </dgm:pt>
    <dgm:pt modelId="{C12082BA-4814-4421-B2CA-CA1ABE11FF96}" type="pres">
      <dgm:prSet presAssocID="{82083746-1C59-4E12-9F97-E8E9D4685C46}" presName="parentTextArrow" presStyleLbl="node1" presStyleIdx="4" presStyleCnt="6" custLinFactNeighborY="265"/>
      <dgm:spPr/>
    </dgm:pt>
    <dgm:pt modelId="{F31A38E2-2B61-4885-816B-5B5905EA05D6}" type="pres">
      <dgm:prSet presAssocID="{EFDDB4FB-097E-40FA-984B-434E4D1ECA36}" presName="sp" presStyleCnt="0"/>
      <dgm:spPr/>
    </dgm:pt>
    <dgm:pt modelId="{AFCB455D-8038-46BD-A16A-B524B889A66F}" type="pres">
      <dgm:prSet presAssocID="{BF45F6A8-4BEF-4034-A2F2-5EC3022D6CA1}" presName="arrowAndChildren" presStyleCnt="0"/>
      <dgm:spPr/>
    </dgm:pt>
    <dgm:pt modelId="{4F2C1F6E-7BE2-4370-80E9-91894EF829E5}" type="pres">
      <dgm:prSet presAssocID="{BF45F6A8-4BEF-4034-A2F2-5EC3022D6CA1}" presName="parentTextArrow" presStyleLbl="node1" presStyleIdx="5" presStyleCnt="6"/>
      <dgm:spPr/>
    </dgm:pt>
  </dgm:ptLst>
  <dgm:cxnLst>
    <dgm:cxn modelId="{DD31EE04-5D29-4408-802D-4BF292A60F89}" type="presOf" srcId="{767560C5-E39A-4E79-9D45-FCB1205C7D30}" destId="{94BDD358-A235-4A0C-8536-C827CE7EB2A2}" srcOrd="0" destOrd="0" presId="urn:microsoft.com/office/officeart/2005/8/layout/process4"/>
    <dgm:cxn modelId="{3050A031-C068-418D-B637-057BF718B071}" type="presOf" srcId="{BF45F6A8-4BEF-4034-A2F2-5EC3022D6CA1}" destId="{4F2C1F6E-7BE2-4370-80E9-91894EF829E5}" srcOrd="0" destOrd="0" presId="urn:microsoft.com/office/officeart/2005/8/layout/process4"/>
    <dgm:cxn modelId="{447EA639-5D55-4868-AF7A-34A49177C867}" srcId="{107C1315-094F-4D04-ADF6-00CA9A68B6A0}" destId="{F3BBF6B4-B80C-4D65-8DD5-D5A70D94200C}" srcOrd="4" destOrd="0" parTransId="{70FF9331-8330-4E12-BD8B-FD8E702273C3}" sibTransId="{04C182C3-E9E4-4A00-9E36-6C6E85AF993F}"/>
    <dgm:cxn modelId="{7063EA6A-67A0-4B17-AFD9-0DED52EFEC16}" srcId="{107C1315-094F-4D04-ADF6-00CA9A68B6A0}" destId="{767560C5-E39A-4E79-9D45-FCB1205C7D30}" srcOrd="3" destOrd="0" parTransId="{C70441F4-3E90-40B0-B5B9-CED0F54AC103}" sibTransId="{FC32E1A6-6961-431C-A2C3-775E2AB92488}"/>
    <dgm:cxn modelId="{9DFC3271-D4AE-4EBA-B40D-B6DD7324EC35}" srcId="{107C1315-094F-4D04-ADF6-00CA9A68B6A0}" destId="{BF45F6A8-4BEF-4034-A2F2-5EC3022D6CA1}" srcOrd="0" destOrd="0" parTransId="{E6D1F6D7-56DE-485A-9974-23DC93A41021}" sibTransId="{EFDDB4FB-097E-40FA-984B-434E4D1ECA36}"/>
    <dgm:cxn modelId="{7F9C6B82-E9FC-463C-BF08-3310C5BA8AB2}" type="presOf" srcId="{9C6DE508-BC1D-458A-9032-9CA0D2972C6B}" destId="{1D6E4161-9F60-41E7-8AA0-F09860D25878}" srcOrd="0" destOrd="0" presId="urn:microsoft.com/office/officeart/2005/8/layout/process4"/>
    <dgm:cxn modelId="{FD60C296-FAEA-4E8A-87B1-D5987DBDD989}" srcId="{107C1315-094F-4D04-ADF6-00CA9A68B6A0}" destId="{1036F657-3CF0-4632-925E-491674D35502}" srcOrd="2" destOrd="0" parTransId="{AE9167E4-AC7B-4C3A-81EB-22EE7E2EF52E}" sibTransId="{521861D0-8132-48FE-885A-95084AD575F5}"/>
    <dgm:cxn modelId="{158C6197-0858-4952-A1E8-0EA33A754E88}" srcId="{107C1315-094F-4D04-ADF6-00CA9A68B6A0}" destId="{82083746-1C59-4E12-9F97-E8E9D4685C46}" srcOrd="1" destOrd="0" parTransId="{988FE93B-2799-492F-81D4-3B0F1555968B}" sibTransId="{EFC46964-B1CF-4F78-B0D4-8ACE87308168}"/>
    <dgm:cxn modelId="{6A16689C-66F4-4116-8771-DB98FC8B42DA}" type="presOf" srcId="{1036F657-3CF0-4632-925E-491674D35502}" destId="{1C6A22B2-7F98-4108-93CA-84D24CB9F51E}" srcOrd="0" destOrd="0" presId="urn:microsoft.com/office/officeart/2005/8/layout/process4"/>
    <dgm:cxn modelId="{E01EBBAF-1295-40C2-8DD2-B96EDDCED63E}" type="presOf" srcId="{F3BBF6B4-B80C-4D65-8DD5-D5A70D94200C}" destId="{FEAA3FA4-A7CF-42CF-97FE-3B143A4CCDAD}" srcOrd="0" destOrd="0" presId="urn:microsoft.com/office/officeart/2005/8/layout/process4"/>
    <dgm:cxn modelId="{3EEA95EE-9CB9-4510-BA8C-10EC42CE8DC7}" type="presOf" srcId="{107C1315-094F-4D04-ADF6-00CA9A68B6A0}" destId="{B2707A0B-B82A-4681-8045-9D9993CCE1C6}" srcOrd="0" destOrd="0" presId="urn:microsoft.com/office/officeart/2005/8/layout/process4"/>
    <dgm:cxn modelId="{70382EF0-A70D-4043-A89F-EB7A70F19D72}" type="presOf" srcId="{82083746-1C59-4E12-9F97-E8E9D4685C46}" destId="{C12082BA-4814-4421-B2CA-CA1ABE11FF96}" srcOrd="0" destOrd="0" presId="urn:microsoft.com/office/officeart/2005/8/layout/process4"/>
    <dgm:cxn modelId="{ED9A03FD-E6AC-48BC-B142-4C6D2A6509F4}" srcId="{107C1315-094F-4D04-ADF6-00CA9A68B6A0}" destId="{9C6DE508-BC1D-458A-9032-9CA0D2972C6B}" srcOrd="5" destOrd="0" parTransId="{59FD15C0-D996-493E-8821-57A4889584FA}" sibTransId="{65578756-E399-4926-8728-541057451165}"/>
    <dgm:cxn modelId="{AEF7B07D-635B-41C5-9A07-5A39E5850026}" type="presParOf" srcId="{B2707A0B-B82A-4681-8045-9D9993CCE1C6}" destId="{4CEAAFC4-DB3E-454B-90B5-DE22A468F652}" srcOrd="0" destOrd="0" presId="urn:microsoft.com/office/officeart/2005/8/layout/process4"/>
    <dgm:cxn modelId="{C764E65E-C80E-4DD1-A274-B6F48504F27C}" type="presParOf" srcId="{4CEAAFC4-DB3E-454B-90B5-DE22A468F652}" destId="{1D6E4161-9F60-41E7-8AA0-F09860D25878}" srcOrd="0" destOrd="0" presId="urn:microsoft.com/office/officeart/2005/8/layout/process4"/>
    <dgm:cxn modelId="{95D98EBC-BD7A-48BB-B4BE-326DCDC92582}" type="presParOf" srcId="{B2707A0B-B82A-4681-8045-9D9993CCE1C6}" destId="{38E186E9-0368-4DC0-9691-F63ACD2BA9D6}" srcOrd="1" destOrd="0" presId="urn:microsoft.com/office/officeart/2005/8/layout/process4"/>
    <dgm:cxn modelId="{CF3CE0B5-A011-439F-BB64-571B19D50E40}" type="presParOf" srcId="{B2707A0B-B82A-4681-8045-9D9993CCE1C6}" destId="{59D68B84-8C09-4C80-AC06-C5D996BE260B}" srcOrd="2" destOrd="0" presId="urn:microsoft.com/office/officeart/2005/8/layout/process4"/>
    <dgm:cxn modelId="{70EBAB3D-3F26-4617-959C-E81BF10D95F4}" type="presParOf" srcId="{59D68B84-8C09-4C80-AC06-C5D996BE260B}" destId="{FEAA3FA4-A7CF-42CF-97FE-3B143A4CCDAD}" srcOrd="0" destOrd="0" presId="urn:microsoft.com/office/officeart/2005/8/layout/process4"/>
    <dgm:cxn modelId="{528CA53E-9D73-4923-A428-19A0C327CADF}" type="presParOf" srcId="{B2707A0B-B82A-4681-8045-9D9993CCE1C6}" destId="{AD0D5771-B0B4-45A8-A587-2BE903A70077}" srcOrd="3" destOrd="0" presId="urn:microsoft.com/office/officeart/2005/8/layout/process4"/>
    <dgm:cxn modelId="{234FF30C-B03D-46B1-950E-7F9381D28A45}" type="presParOf" srcId="{B2707A0B-B82A-4681-8045-9D9993CCE1C6}" destId="{01DA3625-8B45-4E19-B73A-A793A07F4DBA}" srcOrd="4" destOrd="0" presId="urn:microsoft.com/office/officeart/2005/8/layout/process4"/>
    <dgm:cxn modelId="{ECDFE5FC-8A34-459E-9D03-85F8391D5EEA}" type="presParOf" srcId="{01DA3625-8B45-4E19-B73A-A793A07F4DBA}" destId="{94BDD358-A235-4A0C-8536-C827CE7EB2A2}" srcOrd="0" destOrd="0" presId="urn:microsoft.com/office/officeart/2005/8/layout/process4"/>
    <dgm:cxn modelId="{F301F29E-F841-42CB-AE78-DF079EF1EABB}" type="presParOf" srcId="{B2707A0B-B82A-4681-8045-9D9993CCE1C6}" destId="{7629F6C1-140D-47C9-91D1-5A64186E84D0}" srcOrd="5" destOrd="0" presId="urn:microsoft.com/office/officeart/2005/8/layout/process4"/>
    <dgm:cxn modelId="{CC8E3BFE-D7D3-40A4-B78D-95EC5F98142D}" type="presParOf" srcId="{B2707A0B-B82A-4681-8045-9D9993CCE1C6}" destId="{261C319F-B542-4825-A5EA-0B72906826D9}" srcOrd="6" destOrd="0" presId="urn:microsoft.com/office/officeart/2005/8/layout/process4"/>
    <dgm:cxn modelId="{AF096EB7-0BF8-44A3-9B98-F2A5A6121F7D}" type="presParOf" srcId="{261C319F-B542-4825-A5EA-0B72906826D9}" destId="{1C6A22B2-7F98-4108-93CA-84D24CB9F51E}" srcOrd="0" destOrd="0" presId="urn:microsoft.com/office/officeart/2005/8/layout/process4"/>
    <dgm:cxn modelId="{305CE379-F77D-45FA-8411-09DFFDFA609F}" type="presParOf" srcId="{B2707A0B-B82A-4681-8045-9D9993CCE1C6}" destId="{F6784E4E-D225-4C47-8B73-D66172698A37}" srcOrd="7" destOrd="0" presId="urn:microsoft.com/office/officeart/2005/8/layout/process4"/>
    <dgm:cxn modelId="{262C6C94-7EEB-4C73-AB8D-AD72A93F6D1E}" type="presParOf" srcId="{B2707A0B-B82A-4681-8045-9D9993CCE1C6}" destId="{3E9B3E21-C990-4A5E-9931-FB004297A04D}" srcOrd="8" destOrd="0" presId="urn:microsoft.com/office/officeart/2005/8/layout/process4"/>
    <dgm:cxn modelId="{CF143977-0C75-46D7-B82A-23E4793C1730}" type="presParOf" srcId="{3E9B3E21-C990-4A5E-9931-FB004297A04D}" destId="{C12082BA-4814-4421-B2CA-CA1ABE11FF96}" srcOrd="0" destOrd="0" presId="urn:microsoft.com/office/officeart/2005/8/layout/process4"/>
    <dgm:cxn modelId="{868F5806-1E1A-4E2A-9EA7-F9EAFDDB3EFD}" type="presParOf" srcId="{B2707A0B-B82A-4681-8045-9D9993CCE1C6}" destId="{F31A38E2-2B61-4885-816B-5B5905EA05D6}" srcOrd="9" destOrd="0" presId="urn:microsoft.com/office/officeart/2005/8/layout/process4"/>
    <dgm:cxn modelId="{C8914093-78C8-4C59-887B-C615CC12ABC1}" type="presParOf" srcId="{B2707A0B-B82A-4681-8045-9D9993CCE1C6}" destId="{AFCB455D-8038-46BD-A16A-B524B889A66F}" srcOrd="10" destOrd="0" presId="urn:microsoft.com/office/officeart/2005/8/layout/process4"/>
    <dgm:cxn modelId="{EA0F722C-3366-4B0A-8CE8-DA4FB07A4937}" type="presParOf" srcId="{AFCB455D-8038-46BD-A16A-B524B889A66F}" destId="{4F2C1F6E-7BE2-4370-80E9-91894EF82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0F048-C94F-4C4A-9391-6E5D6CEC4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9C6153-CB6C-46B3-B14B-5880FB9D34ED}">
      <dgm:prSet/>
      <dgm:spPr>
        <a:solidFill>
          <a:srgbClr val="002060"/>
        </a:solidFill>
      </dgm:spPr>
      <dgm:t>
        <a:bodyPr/>
        <a:lstStyle/>
        <a:p>
          <a:r>
            <a:rPr lang="en-AU" noProof="0" dirty="0"/>
            <a:t>Balancing speed and accuracy</a:t>
          </a:r>
        </a:p>
      </dgm:t>
    </dgm:pt>
    <dgm:pt modelId="{E3E734D4-4861-465E-A0D1-73273F4E3C6A}" type="parTrans" cxnId="{A6AD9CB4-FB0A-49BF-B9BB-960EA6949E40}">
      <dgm:prSet/>
      <dgm:spPr/>
      <dgm:t>
        <a:bodyPr/>
        <a:lstStyle/>
        <a:p>
          <a:endParaRPr lang="hu-HU"/>
        </a:p>
      </dgm:t>
    </dgm:pt>
    <dgm:pt modelId="{A5FBD231-BB60-4FCA-A239-75EA7C4B14B4}" type="sibTrans" cxnId="{A6AD9CB4-FB0A-49BF-B9BB-960EA6949E40}">
      <dgm:prSet/>
      <dgm:spPr/>
      <dgm:t>
        <a:bodyPr/>
        <a:lstStyle/>
        <a:p>
          <a:endParaRPr lang="hu-HU"/>
        </a:p>
      </dgm:t>
    </dgm:pt>
    <dgm:pt modelId="{3F095D4D-D7EE-4A93-A07F-4EF926837932}">
      <dgm:prSet/>
      <dgm:spPr/>
      <dgm:t>
        <a:bodyPr/>
        <a:lstStyle/>
        <a:p>
          <a:r>
            <a:rPr lang="en-AU" noProof="0" dirty="0"/>
            <a:t>Challenges in communication</a:t>
          </a:r>
        </a:p>
      </dgm:t>
    </dgm:pt>
    <dgm:pt modelId="{270F44C4-E038-4BCB-A9FB-BEBE36E3D790}" type="parTrans" cxnId="{EA8AF326-DF78-4F49-9A2C-4F39F1652CF0}">
      <dgm:prSet/>
      <dgm:spPr/>
      <dgm:t>
        <a:bodyPr/>
        <a:lstStyle/>
        <a:p>
          <a:endParaRPr lang="hu-HU"/>
        </a:p>
      </dgm:t>
    </dgm:pt>
    <dgm:pt modelId="{3BEA2DE2-4451-487F-ADCF-7CDE5AFD7450}" type="sibTrans" cxnId="{EA8AF326-DF78-4F49-9A2C-4F39F1652CF0}">
      <dgm:prSet/>
      <dgm:spPr/>
      <dgm:t>
        <a:bodyPr/>
        <a:lstStyle/>
        <a:p>
          <a:endParaRPr lang="hu-HU"/>
        </a:p>
      </dgm:t>
    </dgm:pt>
    <dgm:pt modelId="{08823F68-D499-4929-8A19-4AE8BC6E6948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Ensuring coherence across models and datasets</a:t>
          </a:r>
          <a:endParaRPr lang="hu-HU" dirty="0"/>
        </a:p>
      </dgm:t>
    </dgm:pt>
    <dgm:pt modelId="{476636E6-2205-422A-8B01-C22BB6B5DE32}" type="parTrans" cxnId="{51E5D4C3-6E1D-4CE0-B47B-BB299EAD904B}">
      <dgm:prSet/>
      <dgm:spPr/>
      <dgm:t>
        <a:bodyPr/>
        <a:lstStyle/>
        <a:p>
          <a:endParaRPr lang="hu-HU"/>
        </a:p>
      </dgm:t>
    </dgm:pt>
    <dgm:pt modelId="{2C7DD95C-AEFA-4EFA-9E45-3669B50521A2}" type="sibTrans" cxnId="{51E5D4C3-6E1D-4CE0-B47B-BB299EAD904B}">
      <dgm:prSet/>
      <dgm:spPr/>
      <dgm:t>
        <a:bodyPr/>
        <a:lstStyle/>
        <a:p>
          <a:endParaRPr lang="hu-HU"/>
        </a:p>
      </dgm:t>
    </dgm:pt>
    <dgm:pt modelId="{D3488D63-6F58-4FE2-A619-9D4500A97C1A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Enhancing model robustness and </a:t>
          </a:r>
          <a:r>
            <a:rPr lang="en-GB" dirty="0"/>
            <a:t>tr</a:t>
          </a:r>
          <a:r>
            <a:rPr lang="en-GB" noProof="0" dirty="0" err="1"/>
            <a:t>ansparenc</a:t>
          </a:r>
          <a:r>
            <a:rPr lang="hu-HU" noProof="0" dirty="0"/>
            <a:t>y</a:t>
          </a:r>
          <a:endParaRPr lang="en-GB" noProof="0" dirty="0"/>
        </a:p>
      </dgm:t>
    </dgm:pt>
    <dgm:pt modelId="{271D508F-059A-4A4F-94EA-B7032ED9A60F}" type="parTrans" cxnId="{25BDAF84-BC47-402D-AF28-F30D3619E407}">
      <dgm:prSet/>
      <dgm:spPr/>
      <dgm:t>
        <a:bodyPr/>
        <a:lstStyle/>
        <a:p>
          <a:endParaRPr lang="hu-HU"/>
        </a:p>
      </dgm:t>
    </dgm:pt>
    <dgm:pt modelId="{49E66D25-A60E-4101-B0DA-564205A52720}" type="sibTrans" cxnId="{25BDAF84-BC47-402D-AF28-F30D3619E407}">
      <dgm:prSet/>
      <dgm:spPr/>
      <dgm:t>
        <a:bodyPr/>
        <a:lstStyle/>
        <a:p>
          <a:endParaRPr lang="hu-HU"/>
        </a:p>
      </dgm:t>
    </dgm:pt>
    <dgm:pt modelId="{A9546C44-413A-4396-ABAF-453B1FE9574F}">
      <dgm:prSet/>
      <dgm:spPr/>
      <dgm:t>
        <a:bodyPr/>
        <a:lstStyle/>
        <a:p>
          <a:r>
            <a:rPr lang="hu-HU"/>
            <a:t>Transparency in uncertanity</a:t>
          </a:r>
          <a:endParaRPr lang="hu-HU" dirty="0"/>
        </a:p>
      </dgm:t>
    </dgm:pt>
    <dgm:pt modelId="{5CE96740-7636-4F7F-8E4C-54ED6F412EE8}" type="parTrans" cxnId="{7ED023F5-52D3-4A01-81AE-A6C239DCF8BD}">
      <dgm:prSet/>
      <dgm:spPr/>
      <dgm:t>
        <a:bodyPr/>
        <a:lstStyle/>
        <a:p>
          <a:endParaRPr lang="hu-HU"/>
        </a:p>
      </dgm:t>
    </dgm:pt>
    <dgm:pt modelId="{A629D859-931A-488A-ABC5-88833D2CB7CE}" type="sibTrans" cxnId="{7ED023F5-52D3-4A01-81AE-A6C239DCF8BD}">
      <dgm:prSet/>
      <dgm:spPr/>
      <dgm:t>
        <a:bodyPr/>
        <a:lstStyle/>
        <a:p>
          <a:endParaRPr lang="hu-HU"/>
        </a:p>
      </dgm:t>
    </dgm:pt>
    <dgm:pt modelId="{52957253-43D4-4AEF-9CAA-EEA53EF352DC}">
      <dgm:prSet/>
      <dgm:spPr/>
      <dgm:t>
        <a:bodyPr/>
        <a:lstStyle/>
        <a:p>
          <a:r>
            <a:rPr lang="en-US" dirty="0"/>
            <a:t>Revision is essential and needed to </a:t>
          </a:r>
          <a:r>
            <a:rPr lang="hu-HU" dirty="0"/>
            <a:t>be </a:t>
          </a:r>
          <a:r>
            <a:rPr lang="en-US" dirty="0"/>
            <a:t>handle</a:t>
          </a:r>
          <a:r>
            <a:rPr lang="hu-HU" dirty="0"/>
            <a:t>d</a:t>
          </a:r>
          <a:endParaRPr lang="en-US" dirty="0"/>
        </a:p>
      </dgm:t>
    </dgm:pt>
    <dgm:pt modelId="{85BEBD33-2649-4C07-A8BC-F19363658E58}" type="parTrans" cxnId="{A73926F9-211F-46B8-B65A-2F5D38528872}">
      <dgm:prSet/>
      <dgm:spPr/>
      <dgm:t>
        <a:bodyPr/>
        <a:lstStyle/>
        <a:p>
          <a:endParaRPr lang="hu-HU"/>
        </a:p>
      </dgm:t>
    </dgm:pt>
    <dgm:pt modelId="{C08C7F43-103B-4324-9BEE-4C4A2D63EEDD}" type="sibTrans" cxnId="{A73926F9-211F-46B8-B65A-2F5D38528872}">
      <dgm:prSet/>
      <dgm:spPr/>
      <dgm:t>
        <a:bodyPr/>
        <a:lstStyle/>
        <a:p>
          <a:endParaRPr lang="hu-HU"/>
        </a:p>
      </dgm:t>
    </dgm:pt>
    <dgm:pt modelId="{73A37D70-C13A-4E66-90AE-973B4F31DFB3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Adopting alternative data without compromising standards</a:t>
          </a:r>
          <a:endParaRPr lang="hu-HU" dirty="0"/>
        </a:p>
      </dgm:t>
    </dgm:pt>
    <dgm:pt modelId="{9C6FF12A-86CF-4B0D-9524-6AE564CA5C28}" type="parTrans" cxnId="{4681BA24-E03D-4197-BFBF-ABDEB463F51A}">
      <dgm:prSet/>
      <dgm:spPr/>
      <dgm:t>
        <a:bodyPr/>
        <a:lstStyle/>
        <a:p>
          <a:endParaRPr lang="hu-HU"/>
        </a:p>
      </dgm:t>
    </dgm:pt>
    <dgm:pt modelId="{49B2AA23-CE6A-4B73-AC53-D522FDD4F87D}" type="sibTrans" cxnId="{4681BA24-E03D-4197-BFBF-ABDEB463F51A}">
      <dgm:prSet/>
      <dgm:spPr/>
      <dgm:t>
        <a:bodyPr/>
        <a:lstStyle/>
        <a:p>
          <a:endParaRPr lang="hu-HU"/>
        </a:p>
      </dgm:t>
    </dgm:pt>
    <dgm:pt modelId="{26AA6F6B-5F10-41A6-B33F-08F9DE77FFBC}" type="pres">
      <dgm:prSet presAssocID="{0700F048-C94F-4C4A-9391-6E5D6CEC4F05}" presName="linear" presStyleCnt="0">
        <dgm:presLayoutVars>
          <dgm:animLvl val="lvl"/>
          <dgm:resizeHandles val="exact"/>
        </dgm:presLayoutVars>
      </dgm:prSet>
      <dgm:spPr/>
    </dgm:pt>
    <dgm:pt modelId="{486F62A1-9762-4780-8508-0216EF0C4D4F}" type="pres">
      <dgm:prSet presAssocID="{939C6153-CB6C-46B3-B14B-5880FB9D34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24CD2A-7B2B-49F5-A7A3-EAB0277A0303}" type="pres">
      <dgm:prSet presAssocID="{939C6153-CB6C-46B3-B14B-5880FB9D34ED}" presName="childText" presStyleLbl="revTx" presStyleIdx="0" presStyleCnt="1">
        <dgm:presLayoutVars>
          <dgm:bulletEnabled val="1"/>
        </dgm:presLayoutVars>
      </dgm:prSet>
      <dgm:spPr/>
    </dgm:pt>
    <dgm:pt modelId="{F9F6A091-FF3E-48CB-B6FF-7BF9717B93FB}" type="pres">
      <dgm:prSet presAssocID="{08823F68-D499-4929-8A19-4AE8BC6E69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B65831-7122-491C-9C9A-8681CFD0921B}" type="pres">
      <dgm:prSet presAssocID="{2C7DD95C-AEFA-4EFA-9E45-3669B50521A2}" presName="spacer" presStyleCnt="0"/>
      <dgm:spPr/>
    </dgm:pt>
    <dgm:pt modelId="{41F9DFBE-FAAB-4EAF-867A-B2807DA07774}" type="pres">
      <dgm:prSet presAssocID="{D3488D63-6F58-4FE2-A619-9D4500A97C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7BED1B-D2E8-4BFE-B29E-DEA0D0EDCB9D}" type="pres">
      <dgm:prSet presAssocID="{49E66D25-A60E-4101-B0DA-564205A52720}" presName="spacer" presStyleCnt="0"/>
      <dgm:spPr/>
    </dgm:pt>
    <dgm:pt modelId="{3AE4EC8B-D229-4AC0-AB0A-18209C8A49F4}" type="pres">
      <dgm:prSet presAssocID="{73A37D70-C13A-4E66-90AE-973B4F31DF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81BA24-E03D-4197-BFBF-ABDEB463F51A}" srcId="{0700F048-C94F-4C4A-9391-6E5D6CEC4F05}" destId="{73A37D70-C13A-4E66-90AE-973B4F31DFB3}" srcOrd="3" destOrd="0" parTransId="{9C6FF12A-86CF-4B0D-9524-6AE564CA5C28}" sibTransId="{49B2AA23-CE6A-4B73-AC53-D522FDD4F87D}"/>
    <dgm:cxn modelId="{EA8AF326-DF78-4F49-9A2C-4F39F1652CF0}" srcId="{939C6153-CB6C-46B3-B14B-5880FB9D34ED}" destId="{3F095D4D-D7EE-4A93-A07F-4EF926837932}" srcOrd="0" destOrd="0" parTransId="{270F44C4-E038-4BCB-A9FB-BEBE36E3D790}" sibTransId="{3BEA2DE2-4451-487F-ADCF-7CDE5AFD7450}"/>
    <dgm:cxn modelId="{8251892A-1F0B-4890-85CC-50230E05A8F7}" type="presOf" srcId="{52957253-43D4-4AEF-9CAA-EEA53EF352DC}" destId="{6524CD2A-7B2B-49F5-A7A3-EAB0277A0303}" srcOrd="0" destOrd="2" presId="urn:microsoft.com/office/officeart/2005/8/layout/vList2"/>
    <dgm:cxn modelId="{CEC1FE66-56F2-46D4-B5BF-A8844B0BAB3D}" type="presOf" srcId="{0700F048-C94F-4C4A-9391-6E5D6CEC4F05}" destId="{26AA6F6B-5F10-41A6-B33F-08F9DE77FFBC}" srcOrd="0" destOrd="0" presId="urn:microsoft.com/office/officeart/2005/8/layout/vList2"/>
    <dgm:cxn modelId="{04F4C949-A441-4A1E-9496-745E733237BA}" type="presOf" srcId="{73A37D70-C13A-4E66-90AE-973B4F31DFB3}" destId="{3AE4EC8B-D229-4AC0-AB0A-18209C8A49F4}" srcOrd="0" destOrd="0" presId="urn:microsoft.com/office/officeart/2005/8/layout/vList2"/>
    <dgm:cxn modelId="{402B9050-2C4D-4768-9898-140B7217BE46}" type="presOf" srcId="{D3488D63-6F58-4FE2-A619-9D4500A97C1A}" destId="{41F9DFBE-FAAB-4EAF-867A-B2807DA07774}" srcOrd="0" destOrd="0" presId="urn:microsoft.com/office/officeart/2005/8/layout/vList2"/>
    <dgm:cxn modelId="{E1570353-07F6-4BDB-9EB5-8C0C0829B357}" type="presOf" srcId="{A9546C44-413A-4396-ABAF-453B1FE9574F}" destId="{6524CD2A-7B2B-49F5-A7A3-EAB0277A0303}" srcOrd="0" destOrd="1" presId="urn:microsoft.com/office/officeart/2005/8/layout/vList2"/>
    <dgm:cxn modelId="{25BDAF84-BC47-402D-AF28-F30D3619E407}" srcId="{0700F048-C94F-4C4A-9391-6E5D6CEC4F05}" destId="{D3488D63-6F58-4FE2-A619-9D4500A97C1A}" srcOrd="2" destOrd="0" parTransId="{271D508F-059A-4A4F-94EA-B7032ED9A60F}" sibTransId="{49E66D25-A60E-4101-B0DA-564205A52720}"/>
    <dgm:cxn modelId="{A6AD9CB4-FB0A-49BF-B9BB-960EA6949E40}" srcId="{0700F048-C94F-4C4A-9391-6E5D6CEC4F05}" destId="{939C6153-CB6C-46B3-B14B-5880FB9D34ED}" srcOrd="0" destOrd="0" parTransId="{E3E734D4-4861-465E-A0D1-73273F4E3C6A}" sibTransId="{A5FBD231-BB60-4FCA-A239-75EA7C4B14B4}"/>
    <dgm:cxn modelId="{A08122B6-ECF4-4594-8A5D-456241EEAEA5}" type="presOf" srcId="{08823F68-D499-4929-8A19-4AE8BC6E6948}" destId="{F9F6A091-FF3E-48CB-B6FF-7BF9717B93FB}" srcOrd="0" destOrd="0" presId="urn:microsoft.com/office/officeart/2005/8/layout/vList2"/>
    <dgm:cxn modelId="{51E5D4C3-6E1D-4CE0-B47B-BB299EAD904B}" srcId="{0700F048-C94F-4C4A-9391-6E5D6CEC4F05}" destId="{08823F68-D499-4929-8A19-4AE8BC6E6948}" srcOrd="1" destOrd="0" parTransId="{476636E6-2205-422A-8B01-C22BB6B5DE32}" sibTransId="{2C7DD95C-AEFA-4EFA-9E45-3669B50521A2}"/>
    <dgm:cxn modelId="{652D30C5-B4B8-4DE4-8FEE-2C7A20A33DBC}" type="presOf" srcId="{3F095D4D-D7EE-4A93-A07F-4EF926837932}" destId="{6524CD2A-7B2B-49F5-A7A3-EAB0277A0303}" srcOrd="0" destOrd="0" presId="urn:microsoft.com/office/officeart/2005/8/layout/vList2"/>
    <dgm:cxn modelId="{7ED023F5-52D3-4A01-81AE-A6C239DCF8BD}" srcId="{939C6153-CB6C-46B3-B14B-5880FB9D34ED}" destId="{A9546C44-413A-4396-ABAF-453B1FE9574F}" srcOrd="1" destOrd="0" parTransId="{5CE96740-7636-4F7F-8E4C-54ED6F412EE8}" sibTransId="{A629D859-931A-488A-ABC5-88833D2CB7CE}"/>
    <dgm:cxn modelId="{A73926F9-211F-46B8-B65A-2F5D38528872}" srcId="{939C6153-CB6C-46B3-B14B-5880FB9D34ED}" destId="{52957253-43D4-4AEF-9CAA-EEA53EF352DC}" srcOrd="2" destOrd="0" parTransId="{85BEBD33-2649-4C07-A8BC-F19363658E58}" sibTransId="{C08C7F43-103B-4324-9BEE-4C4A2D63EEDD}"/>
    <dgm:cxn modelId="{E605C5FC-27BD-4CCE-B315-93CC4EB07813}" type="presOf" srcId="{939C6153-CB6C-46B3-B14B-5880FB9D34ED}" destId="{486F62A1-9762-4780-8508-0216EF0C4D4F}" srcOrd="0" destOrd="0" presId="urn:microsoft.com/office/officeart/2005/8/layout/vList2"/>
    <dgm:cxn modelId="{234F5971-F73F-493B-9B58-CB18D55D4237}" type="presParOf" srcId="{26AA6F6B-5F10-41A6-B33F-08F9DE77FFBC}" destId="{486F62A1-9762-4780-8508-0216EF0C4D4F}" srcOrd="0" destOrd="0" presId="urn:microsoft.com/office/officeart/2005/8/layout/vList2"/>
    <dgm:cxn modelId="{B955C071-1D7A-4E1D-9002-5C4EB96B1E89}" type="presParOf" srcId="{26AA6F6B-5F10-41A6-B33F-08F9DE77FFBC}" destId="{6524CD2A-7B2B-49F5-A7A3-EAB0277A0303}" srcOrd="1" destOrd="0" presId="urn:microsoft.com/office/officeart/2005/8/layout/vList2"/>
    <dgm:cxn modelId="{3CC23B4F-B3C5-4307-974C-FD3E7C516CD6}" type="presParOf" srcId="{26AA6F6B-5F10-41A6-B33F-08F9DE77FFBC}" destId="{F9F6A091-FF3E-48CB-B6FF-7BF9717B93FB}" srcOrd="2" destOrd="0" presId="urn:microsoft.com/office/officeart/2005/8/layout/vList2"/>
    <dgm:cxn modelId="{E7648887-12A2-42D4-909D-A0DB26E3C129}" type="presParOf" srcId="{26AA6F6B-5F10-41A6-B33F-08F9DE77FFBC}" destId="{FFB65831-7122-491C-9C9A-8681CFD0921B}" srcOrd="3" destOrd="0" presId="urn:microsoft.com/office/officeart/2005/8/layout/vList2"/>
    <dgm:cxn modelId="{A10E5B7A-E92B-4386-BDC4-AD65B10E7A65}" type="presParOf" srcId="{26AA6F6B-5F10-41A6-B33F-08F9DE77FFBC}" destId="{41F9DFBE-FAAB-4EAF-867A-B2807DA07774}" srcOrd="4" destOrd="0" presId="urn:microsoft.com/office/officeart/2005/8/layout/vList2"/>
    <dgm:cxn modelId="{B1257862-0B04-4796-B9A4-0D5545962864}" type="presParOf" srcId="{26AA6F6B-5F10-41A6-B33F-08F9DE77FFBC}" destId="{E47BED1B-D2E8-4BFE-B29E-DEA0D0EDCB9D}" srcOrd="5" destOrd="0" presId="urn:microsoft.com/office/officeart/2005/8/layout/vList2"/>
    <dgm:cxn modelId="{48BAD2EB-8D71-4B43-A7B0-91E9B1267209}" type="presParOf" srcId="{26AA6F6B-5F10-41A6-B33F-08F9DE77FFBC}" destId="{3AE4EC8B-D229-4AC0-AB0A-18209C8A49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00F048-C94F-4C4A-9391-6E5D6CEC4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9C6153-CB6C-46B3-B14B-5880FB9D34ED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Flash estimates </a:t>
          </a:r>
          <a:r>
            <a:rPr lang="en-AU" noProof="0" dirty="0"/>
            <a:t>are</a:t>
          </a:r>
          <a:r>
            <a:rPr lang="hu-HU" dirty="0"/>
            <a:t> </a:t>
          </a:r>
          <a:r>
            <a:rPr lang="en-US" dirty="0"/>
            <a:t>essential to macroeconomic monitoring</a:t>
          </a:r>
          <a:r>
            <a:rPr lang="hu-HU" dirty="0"/>
            <a:t> </a:t>
          </a:r>
        </a:p>
      </dgm:t>
    </dgm:pt>
    <dgm:pt modelId="{E3E734D4-4861-465E-A0D1-73273F4E3C6A}" type="parTrans" cxnId="{A6AD9CB4-FB0A-49BF-B9BB-960EA6949E40}">
      <dgm:prSet/>
      <dgm:spPr/>
      <dgm:t>
        <a:bodyPr/>
        <a:lstStyle/>
        <a:p>
          <a:endParaRPr lang="hu-HU"/>
        </a:p>
      </dgm:t>
    </dgm:pt>
    <dgm:pt modelId="{A5FBD231-BB60-4FCA-A239-75EA7C4B14B4}" type="sibTrans" cxnId="{A6AD9CB4-FB0A-49BF-B9BB-960EA6949E40}">
      <dgm:prSet/>
      <dgm:spPr/>
      <dgm:t>
        <a:bodyPr/>
        <a:lstStyle/>
        <a:p>
          <a:endParaRPr lang="hu-HU"/>
        </a:p>
      </dgm:t>
    </dgm:pt>
    <dgm:pt modelId="{3F095D4D-D7EE-4A93-A07F-4EF926837932}">
      <dgm:prSet/>
      <dgm:spPr/>
      <dgm:t>
        <a:bodyPr/>
        <a:lstStyle/>
        <a:p>
          <a:r>
            <a:rPr lang="en-AU" noProof="0" dirty="0"/>
            <a:t>Central role in national accounts modernisation</a:t>
          </a:r>
        </a:p>
      </dgm:t>
    </dgm:pt>
    <dgm:pt modelId="{270F44C4-E038-4BCB-A9FB-BEBE36E3D790}" type="parTrans" cxnId="{EA8AF326-DF78-4F49-9A2C-4F39F1652CF0}">
      <dgm:prSet/>
      <dgm:spPr/>
      <dgm:t>
        <a:bodyPr/>
        <a:lstStyle/>
        <a:p>
          <a:endParaRPr lang="hu-HU"/>
        </a:p>
      </dgm:t>
    </dgm:pt>
    <dgm:pt modelId="{3BEA2DE2-4451-487F-ADCF-7CDE5AFD7450}" type="sibTrans" cxnId="{EA8AF326-DF78-4F49-9A2C-4F39F1652CF0}">
      <dgm:prSet/>
      <dgm:spPr/>
      <dgm:t>
        <a:bodyPr/>
        <a:lstStyle/>
        <a:p>
          <a:endParaRPr lang="hu-HU"/>
        </a:p>
      </dgm:t>
    </dgm:pt>
    <dgm:pt modelId="{08823F68-D499-4929-8A19-4AE8BC6E6948}">
      <dgm:prSet/>
      <dgm:spPr>
        <a:solidFill>
          <a:srgbClr val="002060"/>
        </a:solidFill>
      </dgm:spPr>
      <dgm:t>
        <a:bodyPr/>
        <a:lstStyle/>
        <a:p>
          <a:r>
            <a:rPr lang="hu-HU" dirty="0"/>
            <a:t>SNA 2025  - </a:t>
          </a:r>
          <a:r>
            <a:rPr lang="en-US" dirty="0"/>
            <a:t>Progress in modernizing GDP estimation</a:t>
          </a:r>
          <a:endParaRPr lang="hu-HU" dirty="0"/>
        </a:p>
      </dgm:t>
    </dgm:pt>
    <dgm:pt modelId="{476636E6-2205-422A-8B01-C22BB6B5DE32}" type="parTrans" cxnId="{51E5D4C3-6E1D-4CE0-B47B-BB299EAD904B}">
      <dgm:prSet/>
      <dgm:spPr/>
      <dgm:t>
        <a:bodyPr/>
        <a:lstStyle/>
        <a:p>
          <a:endParaRPr lang="hu-HU"/>
        </a:p>
      </dgm:t>
    </dgm:pt>
    <dgm:pt modelId="{2C7DD95C-AEFA-4EFA-9E45-3669B50521A2}" type="sibTrans" cxnId="{51E5D4C3-6E1D-4CE0-B47B-BB299EAD904B}">
      <dgm:prSet/>
      <dgm:spPr/>
      <dgm:t>
        <a:bodyPr/>
        <a:lstStyle/>
        <a:p>
          <a:endParaRPr lang="hu-HU"/>
        </a:p>
      </dgm:t>
    </dgm:pt>
    <dgm:pt modelId="{B62F76DC-EE8C-4DC6-B64A-5B97EA988D68}">
      <dgm:prSet/>
      <dgm:spPr/>
      <dgm:t>
        <a:bodyPr/>
        <a:lstStyle/>
        <a:p>
          <a:pPr marL="228600" algn="l"/>
          <a:r>
            <a:rPr lang="en-AU" sz="2100" noProof="0" dirty="0"/>
            <a:t>Continued focus on timeliness, integration and credibility</a:t>
          </a:r>
        </a:p>
      </dgm:t>
    </dgm:pt>
    <dgm:pt modelId="{FE329889-155E-405D-8243-8DBA530DA89E}" type="parTrans" cxnId="{236C05CD-8D45-461E-B751-33B93F0EB39F}">
      <dgm:prSet/>
      <dgm:spPr/>
      <dgm:t>
        <a:bodyPr/>
        <a:lstStyle/>
        <a:p>
          <a:endParaRPr lang="hu-HU"/>
        </a:p>
      </dgm:t>
    </dgm:pt>
    <dgm:pt modelId="{5D768E25-A91D-4139-9DB6-99765A879356}" type="sibTrans" cxnId="{236C05CD-8D45-461E-B751-33B93F0EB39F}">
      <dgm:prSet/>
      <dgm:spPr/>
      <dgm:t>
        <a:bodyPr/>
        <a:lstStyle/>
        <a:p>
          <a:endParaRPr lang="hu-HU"/>
        </a:p>
      </dgm:t>
    </dgm:pt>
    <dgm:pt modelId="{51D905FF-D5C2-4C68-B6A9-63400211CBA5}">
      <dgm:prSet/>
      <dgm:spPr/>
      <dgm:t>
        <a:bodyPr/>
        <a:lstStyle/>
        <a:p>
          <a:pPr marL="228600" algn="l"/>
          <a:r>
            <a:rPr lang="en-US" sz="2100" dirty="0"/>
            <a:t>Continuous innovation is needed for full SNA 2025 compliance</a:t>
          </a:r>
          <a:endParaRPr lang="hu-HU" sz="2100" dirty="0"/>
        </a:p>
      </dgm:t>
    </dgm:pt>
    <dgm:pt modelId="{F987EAA3-FF1C-407F-9524-EFD91C1433ED}" type="parTrans" cxnId="{42CDBF2C-648F-459D-BFC9-FABD6778F0AA}">
      <dgm:prSet/>
      <dgm:spPr/>
      <dgm:t>
        <a:bodyPr/>
        <a:lstStyle/>
        <a:p>
          <a:endParaRPr lang="hu-HU"/>
        </a:p>
      </dgm:t>
    </dgm:pt>
    <dgm:pt modelId="{1DC263F0-B85C-4EFB-817B-81A1832AEA82}" type="sibTrans" cxnId="{42CDBF2C-648F-459D-BFC9-FABD6778F0AA}">
      <dgm:prSet/>
      <dgm:spPr/>
      <dgm:t>
        <a:bodyPr/>
        <a:lstStyle/>
        <a:p>
          <a:endParaRPr lang="hu-HU"/>
        </a:p>
      </dgm:t>
    </dgm:pt>
    <dgm:pt modelId="{9FEFA33A-E4B3-4DF6-8099-921F28E86B56}">
      <dgm:prSet/>
      <dgm:spPr/>
      <dgm:t>
        <a:bodyPr/>
        <a:lstStyle/>
        <a:p>
          <a:pPr marL="228600" algn="l"/>
          <a:r>
            <a:rPr lang="en-US" sz="2100" dirty="0"/>
            <a:t>Communicate what is and isn’t covered in early estimates</a:t>
          </a:r>
          <a:endParaRPr lang="hu-HU" sz="2100" dirty="0"/>
        </a:p>
      </dgm:t>
    </dgm:pt>
    <dgm:pt modelId="{F843BC83-DECB-4FA1-A93D-013CFF13DFD5}" type="parTrans" cxnId="{45A88F78-B385-4769-AE69-B2AE3E3372EE}">
      <dgm:prSet/>
      <dgm:spPr/>
      <dgm:t>
        <a:bodyPr/>
        <a:lstStyle/>
        <a:p>
          <a:endParaRPr lang="hu-HU"/>
        </a:p>
      </dgm:t>
    </dgm:pt>
    <dgm:pt modelId="{CF58F843-BFC9-41C3-B5E8-343C51DDAF63}" type="sibTrans" cxnId="{45A88F78-B385-4769-AE69-B2AE3E3372EE}">
      <dgm:prSet/>
      <dgm:spPr/>
      <dgm:t>
        <a:bodyPr/>
        <a:lstStyle/>
        <a:p>
          <a:endParaRPr lang="hu-HU"/>
        </a:p>
      </dgm:t>
    </dgm:pt>
    <dgm:pt modelId="{457417BF-0830-4936-98F5-B39D41328608}">
      <dgm:prSet/>
      <dgm:spPr/>
      <dgm:t>
        <a:bodyPr/>
        <a:lstStyle/>
        <a:p>
          <a:pPr marL="228600" algn="l"/>
          <a:r>
            <a:rPr lang="en-AU" sz="2100" noProof="0" dirty="0"/>
            <a:t>Collaboration</a:t>
          </a:r>
          <a:r>
            <a:rPr lang="hu-HU" sz="2100" dirty="0"/>
            <a:t> of </a:t>
          </a:r>
          <a:r>
            <a:rPr lang="en-AU" sz="2100" noProof="0" dirty="0"/>
            <a:t>methodology and communication</a:t>
          </a:r>
        </a:p>
      </dgm:t>
    </dgm:pt>
    <dgm:pt modelId="{602C2231-F5C9-4635-9AF5-CCC5F92CF44A}" type="parTrans" cxnId="{1DE1DA57-23B9-493B-89A6-99E621D0EC43}">
      <dgm:prSet/>
      <dgm:spPr/>
      <dgm:t>
        <a:bodyPr/>
        <a:lstStyle/>
        <a:p>
          <a:endParaRPr lang="hu-HU"/>
        </a:p>
      </dgm:t>
    </dgm:pt>
    <dgm:pt modelId="{AAB68BAB-C77C-407C-A929-F724CDF204C4}" type="sibTrans" cxnId="{1DE1DA57-23B9-493B-89A6-99E621D0EC43}">
      <dgm:prSet/>
      <dgm:spPr/>
      <dgm:t>
        <a:bodyPr/>
        <a:lstStyle/>
        <a:p>
          <a:endParaRPr lang="hu-HU"/>
        </a:p>
      </dgm:t>
    </dgm:pt>
    <dgm:pt modelId="{5A7C95BD-46DB-4124-A390-8D762C668697}">
      <dgm:prSet custT="1"/>
      <dgm:spPr/>
      <dgm:t>
        <a:bodyPr/>
        <a:lstStyle/>
        <a:p>
          <a:pPr marL="360000" algn="l">
            <a:buFont typeface="Courier New" panose="02070309020205020404" pitchFamily="49" charset="0"/>
            <a:buChar char="o"/>
          </a:pPr>
          <a:r>
            <a:rPr lang="en-US" sz="1600" dirty="0"/>
            <a:t>More timely data dissemination</a:t>
          </a:r>
        </a:p>
      </dgm:t>
    </dgm:pt>
    <dgm:pt modelId="{41742421-E89F-44D7-AFFD-0D3641457B9B}" type="parTrans" cxnId="{7B4A7A47-55CB-459D-9EE7-45A365531447}">
      <dgm:prSet/>
      <dgm:spPr/>
      <dgm:t>
        <a:bodyPr/>
        <a:lstStyle/>
        <a:p>
          <a:endParaRPr lang="hu-HU"/>
        </a:p>
      </dgm:t>
    </dgm:pt>
    <dgm:pt modelId="{4006F7AA-FCC5-4F2F-8B7A-E39807A9612F}" type="sibTrans" cxnId="{7B4A7A47-55CB-459D-9EE7-45A365531447}">
      <dgm:prSet/>
      <dgm:spPr/>
      <dgm:t>
        <a:bodyPr/>
        <a:lstStyle/>
        <a:p>
          <a:endParaRPr lang="hu-HU"/>
        </a:p>
      </dgm:t>
    </dgm:pt>
    <dgm:pt modelId="{CFA450C9-9D3F-4EAF-AFB8-421956D117C4}">
      <dgm:prSet custT="1"/>
      <dgm:spPr/>
      <dgm:t>
        <a:bodyPr/>
        <a:lstStyle/>
        <a:p>
          <a:pPr marL="360000" algn="l">
            <a:buFont typeface="Courier New" panose="02070309020205020404" pitchFamily="49" charset="0"/>
            <a:buChar char="o"/>
          </a:pPr>
          <a:r>
            <a:rPr lang="en-US" sz="1600" dirty="0"/>
            <a:t>Greater use of high-frequency and alternative data sources</a:t>
          </a:r>
        </a:p>
      </dgm:t>
    </dgm:pt>
    <dgm:pt modelId="{86B42F14-DF27-4940-9BEE-16036543524E}" type="sibTrans" cxnId="{33D25310-E780-4A33-B7FF-B3BAD4E090B6}">
      <dgm:prSet/>
      <dgm:spPr/>
      <dgm:t>
        <a:bodyPr/>
        <a:lstStyle/>
        <a:p>
          <a:endParaRPr lang="hu-HU"/>
        </a:p>
      </dgm:t>
    </dgm:pt>
    <dgm:pt modelId="{D8176CB9-D548-4147-AE0A-22734E9373A4}" type="parTrans" cxnId="{33D25310-E780-4A33-B7FF-B3BAD4E090B6}">
      <dgm:prSet/>
      <dgm:spPr/>
      <dgm:t>
        <a:bodyPr/>
        <a:lstStyle/>
        <a:p>
          <a:endParaRPr lang="hu-HU"/>
        </a:p>
      </dgm:t>
    </dgm:pt>
    <dgm:pt modelId="{9D0503D6-B150-437C-97D7-9A94DFF8CD66}">
      <dgm:prSet custT="1"/>
      <dgm:spPr/>
      <dgm:t>
        <a:bodyPr/>
        <a:lstStyle/>
        <a:p>
          <a:pPr marL="360000" algn="l">
            <a:buFont typeface="Courier New" panose="02070309020205020404" pitchFamily="49" charset="0"/>
            <a:buChar char="o"/>
          </a:pPr>
          <a:r>
            <a:rPr lang="en-US" sz="1600" dirty="0"/>
            <a:t>Stronger data integration and coherence</a:t>
          </a:r>
        </a:p>
      </dgm:t>
    </dgm:pt>
    <dgm:pt modelId="{420FCF73-FE3D-44CC-AD3E-441F304BF32C}" type="sibTrans" cxnId="{76F4DE97-F20D-4EBE-BA57-7C4DAAC87ADD}">
      <dgm:prSet/>
      <dgm:spPr/>
      <dgm:t>
        <a:bodyPr/>
        <a:lstStyle/>
        <a:p>
          <a:endParaRPr lang="hu-HU"/>
        </a:p>
      </dgm:t>
    </dgm:pt>
    <dgm:pt modelId="{EDB31044-5748-4390-8E67-D09A16A5FF5C}" type="parTrans" cxnId="{76F4DE97-F20D-4EBE-BA57-7C4DAAC87ADD}">
      <dgm:prSet/>
      <dgm:spPr/>
      <dgm:t>
        <a:bodyPr/>
        <a:lstStyle/>
        <a:p>
          <a:endParaRPr lang="hu-HU"/>
        </a:p>
      </dgm:t>
    </dgm:pt>
    <dgm:pt modelId="{26AA6F6B-5F10-41A6-B33F-08F9DE77FFBC}" type="pres">
      <dgm:prSet presAssocID="{0700F048-C94F-4C4A-9391-6E5D6CEC4F05}" presName="linear" presStyleCnt="0">
        <dgm:presLayoutVars>
          <dgm:animLvl val="lvl"/>
          <dgm:resizeHandles val="exact"/>
        </dgm:presLayoutVars>
      </dgm:prSet>
      <dgm:spPr/>
    </dgm:pt>
    <dgm:pt modelId="{486F62A1-9762-4780-8508-0216EF0C4D4F}" type="pres">
      <dgm:prSet presAssocID="{939C6153-CB6C-46B3-B14B-5880FB9D34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24CD2A-7B2B-49F5-A7A3-EAB0277A0303}" type="pres">
      <dgm:prSet presAssocID="{939C6153-CB6C-46B3-B14B-5880FB9D34ED}" presName="childText" presStyleLbl="revTx" presStyleIdx="0" presStyleCnt="2">
        <dgm:presLayoutVars>
          <dgm:bulletEnabled val="1"/>
        </dgm:presLayoutVars>
      </dgm:prSet>
      <dgm:spPr/>
    </dgm:pt>
    <dgm:pt modelId="{F9F6A091-FF3E-48CB-B6FF-7BF9717B93FB}" type="pres">
      <dgm:prSet presAssocID="{08823F68-D499-4929-8A19-4AE8BC6E694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8C355C-6A56-451F-968E-66774D6CCB60}" type="pres">
      <dgm:prSet presAssocID="{08823F68-D499-4929-8A19-4AE8BC6E694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E68100-1F30-4569-891A-2A53B7BF1409}" type="presOf" srcId="{B62F76DC-EE8C-4DC6-B64A-5B97EA988D68}" destId="{918C355C-6A56-451F-968E-66774D6CCB60}" srcOrd="0" destOrd="0" presId="urn:microsoft.com/office/officeart/2005/8/layout/vList2"/>
    <dgm:cxn modelId="{33D25310-E780-4A33-B7FF-B3BAD4E090B6}" srcId="{08823F68-D499-4929-8A19-4AE8BC6E6948}" destId="{CFA450C9-9D3F-4EAF-AFB8-421956D117C4}" srcOrd="5" destOrd="0" parTransId="{D8176CB9-D548-4147-AE0A-22734E9373A4}" sibTransId="{86B42F14-DF27-4940-9BEE-16036543524E}"/>
    <dgm:cxn modelId="{EA8AF326-DF78-4F49-9A2C-4F39F1652CF0}" srcId="{939C6153-CB6C-46B3-B14B-5880FB9D34ED}" destId="{3F095D4D-D7EE-4A93-A07F-4EF926837932}" srcOrd="0" destOrd="0" parTransId="{270F44C4-E038-4BCB-A9FB-BEBE36E3D790}" sibTransId="{3BEA2DE2-4451-487F-ADCF-7CDE5AFD7450}"/>
    <dgm:cxn modelId="{42CDBF2C-648F-459D-BFC9-FABD6778F0AA}" srcId="{08823F68-D499-4929-8A19-4AE8BC6E6948}" destId="{51D905FF-D5C2-4C68-B6A9-63400211CBA5}" srcOrd="1" destOrd="0" parTransId="{F987EAA3-FF1C-407F-9524-EFD91C1433ED}" sibTransId="{1DC263F0-B85C-4EFB-817B-81A1832AEA82}"/>
    <dgm:cxn modelId="{CEC1FE66-56F2-46D4-B5BF-A8844B0BAB3D}" type="presOf" srcId="{0700F048-C94F-4C4A-9391-6E5D6CEC4F05}" destId="{26AA6F6B-5F10-41A6-B33F-08F9DE77FFBC}" srcOrd="0" destOrd="0" presId="urn:microsoft.com/office/officeart/2005/8/layout/vList2"/>
    <dgm:cxn modelId="{7B4A7A47-55CB-459D-9EE7-45A365531447}" srcId="{08823F68-D499-4929-8A19-4AE8BC6E6948}" destId="{5A7C95BD-46DB-4124-A390-8D762C668697}" srcOrd="4" destOrd="0" parTransId="{41742421-E89F-44D7-AFFD-0D3641457B9B}" sibTransId="{4006F7AA-FCC5-4F2F-8B7A-E39807A9612F}"/>
    <dgm:cxn modelId="{9221034F-DD22-4B3A-8359-571185F78855}" type="presOf" srcId="{51D905FF-D5C2-4C68-B6A9-63400211CBA5}" destId="{918C355C-6A56-451F-968E-66774D6CCB60}" srcOrd="0" destOrd="1" presId="urn:microsoft.com/office/officeart/2005/8/layout/vList2"/>
    <dgm:cxn modelId="{1DE1DA57-23B9-493B-89A6-99E621D0EC43}" srcId="{08823F68-D499-4929-8A19-4AE8BC6E6948}" destId="{457417BF-0830-4936-98F5-B39D41328608}" srcOrd="3" destOrd="0" parTransId="{602C2231-F5C9-4635-9AF5-CCC5F92CF44A}" sibTransId="{AAB68BAB-C77C-407C-A929-F724CDF204C4}"/>
    <dgm:cxn modelId="{45A88F78-B385-4769-AE69-B2AE3E3372EE}" srcId="{08823F68-D499-4929-8A19-4AE8BC6E6948}" destId="{9FEFA33A-E4B3-4DF6-8099-921F28E86B56}" srcOrd="2" destOrd="0" parTransId="{F843BC83-DECB-4FA1-A93D-013CFF13DFD5}" sibTransId="{CF58F843-BFC9-41C3-B5E8-343C51DDAF63}"/>
    <dgm:cxn modelId="{41F4257F-9A4D-4204-91C3-8F727F62391A}" type="presOf" srcId="{457417BF-0830-4936-98F5-B39D41328608}" destId="{918C355C-6A56-451F-968E-66774D6CCB60}" srcOrd="0" destOrd="3" presId="urn:microsoft.com/office/officeart/2005/8/layout/vList2"/>
    <dgm:cxn modelId="{76F4DE97-F20D-4EBE-BA57-7C4DAAC87ADD}" srcId="{08823F68-D499-4929-8A19-4AE8BC6E6948}" destId="{9D0503D6-B150-437C-97D7-9A94DFF8CD66}" srcOrd="6" destOrd="0" parTransId="{EDB31044-5748-4390-8E67-D09A16A5FF5C}" sibTransId="{420FCF73-FE3D-44CC-AD3E-441F304BF32C}"/>
    <dgm:cxn modelId="{A6AD9CB4-FB0A-49BF-B9BB-960EA6949E40}" srcId="{0700F048-C94F-4C4A-9391-6E5D6CEC4F05}" destId="{939C6153-CB6C-46B3-B14B-5880FB9D34ED}" srcOrd="0" destOrd="0" parTransId="{E3E734D4-4861-465E-A0D1-73273F4E3C6A}" sibTransId="{A5FBD231-BB60-4FCA-A239-75EA7C4B14B4}"/>
    <dgm:cxn modelId="{A08122B6-ECF4-4594-8A5D-456241EEAEA5}" type="presOf" srcId="{08823F68-D499-4929-8A19-4AE8BC6E6948}" destId="{F9F6A091-FF3E-48CB-B6FF-7BF9717B93FB}" srcOrd="0" destOrd="0" presId="urn:microsoft.com/office/officeart/2005/8/layout/vList2"/>
    <dgm:cxn modelId="{841774B6-9C5C-468D-A84E-50A5C49BE6C4}" type="presOf" srcId="{5A7C95BD-46DB-4124-A390-8D762C668697}" destId="{918C355C-6A56-451F-968E-66774D6CCB60}" srcOrd="0" destOrd="4" presId="urn:microsoft.com/office/officeart/2005/8/layout/vList2"/>
    <dgm:cxn modelId="{978C33BD-E7FA-410A-A23A-204FC412DE24}" type="presOf" srcId="{CFA450C9-9D3F-4EAF-AFB8-421956D117C4}" destId="{918C355C-6A56-451F-968E-66774D6CCB60}" srcOrd="0" destOrd="5" presId="urn:microsoft.com/office/officeart/2005/8/layout/vList2"/>
    <dgm:cxn modelId="{51E5D4C3-6E1D-4CE0-B47B-BB299EAD904B}" srcId="{0700F048-C94F-4C4A-9391-6E5D6CEC4F05}" destId="{08823F68-D499-4929-8A19-4AE8BC6E6948}" srcOrd="1" destOrd="0" parTransId="{476636E6-2205-422A-8B01-C22BB6B5DE32}" sibTransId="{2C7DD95C-AEFA-4EFA-9E45-3669B50521A2}"/>
    <dgm:cxn modelId="{652D30C5-B4B8-4DE4-8FEE-2C7A20A33DBC}" type="presOf" srcId="{3F095D4D-D7EE-4A93-A07F-4EF926837932}" destId="{6524CD2A-7B2B-49F5-A7A3-EAB0277A0303}" srcOrd="0" destOrd="0" presId="urn:microsoft.com/office/officeart/2005/8/layout/vList2"/>
    <dgm:cxn modelId="{236C05CD-8D45-461E-B751-33B93F0EB39F}" srcId="{08823F68-D499-4929-8A19-4AE8BC6E6948}" destId="{B62F76DC-EE8C-4DC6-B64A-5B97EA988D68}" srcOrd="0" destOrd="0" parTransId="{FE329889-155E-405D-8243-8DBA530DA89E}" sibTransId="{5D768E25-A91D-4139-9DB6-99765A879356}"/>
    <dgm:cxn modelId="{FF20B3D1-B749-4584-AED1-8538BCBC5525}" type="presOf" srcId="{9FEFA33A-E4B3-4DF6-8099-921F28E86B56}" destId="{918C355C-6A56-451F-968E-66774D6CCB60}" srcOrd="0" destOrd="2" presId="urn:microsoft.com/office/officeart/2005/8/layout/vList2"/>
    <dgm:cxn modelId="{CF3FF7E3-BCAC-45A0-B2BC-D66C66FDC8B1}" type="presOf" srcId="{9D0503D6-B150-437C-97D7-9A94DFF8CD66}" destId="{918C355C-6A56-451F-968E-66774D6CCB60}" srcOrd="0" destOrd="6" presId="urn:microsoft.com/office/officeart/2005/8/layout/vList2"/>
    <dgm:cxn modelId="{E605C5FC-27BD-4CCE-B315-93CC4EB07813}" type="presOf" srcId="{939C6153-CB6C-46B3-B14B-5880FB9D34ED}" destId="{486F62A1-9762-4780-8508-0216EF0C4D4F}" srcOrd="0" destOrd="0" presId="urn:microsoft.com/office/officeart/2005/8/layout/vList2"/>
    <dgm:cxn modelId="{234F5971-F73F-493B-9B58-CB18D55D4237}" type="presParOf" srcId="{26AA6F6B-5F10-41A6-B33F-08F9DE77FFBC}" destId="{486F62A1-9762-4780-8508-0216EF0C4D4F}" srcOrd="0" destOrd="0" presId="urn:microsoft.com/office/officeart/2005/8/layout/vList2"/>
    <dgm:cxn modelId="{B955C071-1D7A-4E1D-9002-5C4EB96B1E89}" type="presParOf" srcId="{26AA6F6B-5F10-41A6-B33F-08F9DE77FFBC}" destId="{6524CD2A-7B2B-49F5-A7A3-EAB0277A0303}" srcOrd="1" destOrd="0" presId="urn:microsoft.com/office/officeart/2005/8/layout/vList2"/>
    <dgm:cxn modelId="{3CC23B4F-B3C5-4307-974C-FD3E7C516CD6}" type="presParOf" srcId="{26AA6F6B-5F10-41A6-B33F-08F9DE77FFBC}" destId="{F9F6A091-FF3E-48CB-B6FF-7BF9717B93FB}" srcOrd="2" destOrd="0" presId="urn:microsoft.com/office/officeart/2005/8/layout/vList2"/>
    <dgm:cxn modelId="{C2C52843-77FB-4CD4-ABDE-9EFD141BB4A4}" type="presParOf" srcId="{26AA6F6B-5F10-41A6-B33F-08F9DE77FFBC}" destId="{918C355C-6A56-451F-968E-66774D6CCB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D0B21-7860-46AE-B5FA-E35D336881EF}">
      <dsp:nvSpPr>
        <dsp:cNvPr id="0" name=""/>
        <dsp:cNvSpPr/>
      </dsp:nvSpPr>
      <dsp:spPr>
        <a:xfrm>
          <a:off x="0" y="36862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A711B-588E-4675-B41C-8C01BA4628BA}">
      <dsp:nvSpPr>
        <dsp:cNvPr id="0" name=""/>
        <dsp:cNvSpPr/>
      </dsp:nvSpPr>
      <dsp:spPr>
        <a:xfrm>
          <a:off x="406400" y="5866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/>
            <a:t>Economic</a:t>
          </a:r>
          <a:r>
            <a:rPr lang="hu-HU" sz="2100" kern="1200" dirty="0"/>
            <a:t> and </a:t>
          </a:r>
          <a:r>
            <a:rPr lang="hu-HU" sz="2100" kern="1200" dirty="0" err="1"/>
            <a:t>monetary</a:t>
          </a:r>
          <a:r>
            <a:rPr lang="hu-HU" sz="2100" kern="1200" dirty="0"/>
            <a:t> policy </a:t>
          </a:r>
          <a:r>
            <a:rPr lang="hu-HU" sz="2100" kern="1200" dirty="0" err="1"/>
            <a:t>decisions</a:t>
          </a:r>
          <a:endParaRPr lang="hu-HU" sz="2100" kern="1200" dirty="0"/>
        </a:p>
      </dsp:txBody>
      <dsp:txXfrm>
        <a:off x="436662" y="88928"/>
        <a:ext cx="5629076" cy="559396"/>
      </dsp:txXfrm>
    </dsp:sp>
    <dsp:sp modelId="{C880A3AE-0140-4E94-B463-45927E71A69B}">
      <dsp:nvSpPr>
        <dsp:cNvPr id="0" name=""/>
        <dsp:cNvSpPr/>
      </dsp:nvSpPr>
      <dsp:spPr>
        <a:xfrm>
          <a:off x="0" y="132118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E480-DDD5-424A-9E15-A95EC6D730CD}">
      <dsp:nvSpPr>
        <dsp:cNvPr id="0" name=""/>
        <dsp:cNvSpPr/>
      </dsp:nvSpPr>
      <dsp:spPr>
        <a:xfrm>
          <a:off x="406400" y="101122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Macroeconomic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monitoring</a:t>
          </a:r>
        </a:p>
      </dsp:txBody>
      <dsp:txXfrm>
        <a:off x="436662" y="1041488"/>
        <a:ext cx="5629076" cy="559396"/>
      </dsp:txXfrm>
    </dsp:sp>
    <dsp:sp modelId="{AB15BD1E-CA84-44B6-8165-ABD880D9EF42}">
      <dsp:nvSpPr>
        <dsp:cNvPr id="0" name=""/>
        <dsp:cNvSpPr/>
      </dsp:nvSpPr>
      <dsp:spPr>
        <a:xfrm>
          <a:off x="0" y="227374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00252-74C9-497D-BEB5-05D31647B7F6}">
      <dsp:nvSpPr>
        <dsp:cNvPr id="0" name=""/>
        <dsp:cNvSpPr/>
      </dsp:nvSpPr>
      <dsp:spPr>
        <a:xfrm>
          <a:off x="406400" y="196378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Business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cycle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analysis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436662" y="1994048"/>
        <a:ext cx="5629076" cy="559396"/>
      </dsp:txXfrm>
    </dsp:sp>
    <dsp:sp modelId="{56B09432-3DC5-4D6E-957F-B3E057C1FB5B}">
      <dsp:nvSpPr>
        <dsp:cNvPr id="0" name=""/>
        <dsp:cNvSpPr/>
      </dsp:nvSpPr>
      <dsp:spPr>
        <a:xfrm>
          <a:off x="0" y="322630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D2636-A22E-4575-94D7-F44691733F3B}">
      <dsp:nvSpPr>
        <dsp:cNvPr id="0" name=""/>
        <dsp:cNvSpPr/>
      </dsp:nvSpPr>
      <dsp:spPr>
        <a:xfrm>
          <a:off x="406400" y="291634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Short-term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forecast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662" y="2946608"/>
        <a:ext cx="5629076" cy="559396"/>
      </dsp:txXfrm>
    </dsp:sp>
    <dsp:sp modelId="{0EC24D93-ED1A-441F-BCF7-F7A51406E190}">
      <dsp:nvSpPr>
        <dsp:cNvPr id="0" name=""/>
        <dsp:cNvSpPr/>
      </dsp:nvSpPr>
      <dsp:spPr>
        <a:xfrm>
          <a:off x="0" y="4178866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E3965-7693-440C-8F65-B1C5A34C8479}">
      <dsp:nvSpPr>
        <dsp:cNvPr id="0" name=""/>
        <dsp:cNvSpPr/>
      </dsp:nvSpPr>
      <dsp:spPr>
        <a:xfrm>
          <a:off x="406400" y="3868906"/>
          <a:ext cx="5689600" cy="6199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Econometric</a:t>
          </a:r>
          <a:r>
            <a:rPr lang="hu-HU" sz="2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21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models</a:t>
          </a:r>
          <a:endParaRPr lang="hu-HU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662" y="3899168"/>
        <a:ext cx="56290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7DCC5-D830-4535-99D5-B94F0D82CAE1}">
      <dsp:nvSpPr>
        <dsp:cNvPr id="0" name=""/>
        <dsp:cNvSpPr/>
      </dsp:nvSpPr>
      <dsp:spPr>
        <a:xfrm>
          <a:off x="1215" y="0"/>
          <a:ext cx="3159027" cy="440725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noProof="0" dirty="0"/>
            <a:t>Production approach </a:t>
          </a:r>
          <a:r>
            <a:rPr lang="en-AU" sz="2600" kern="1200" noProof="0" dirty="0"/>
            <a:t>(t+30 days, t+60 days) </a:t>
          </a:r>
          <a:r>
            <a:rPr lang="en-AU" sz="2600" b="1" kern="1200" noProof="0" dirty="0"/>
            <a:t> </a:t>
          </a:r>
          <a:endParaRPr lang="en-AU" sz="2600" kern="1200" noProof="0" dirty="0"/>
        </a:p>
      </dsp:txBody>
      <dsp:txXfrm>
        <a:off x="1215" y="0"/>
        <a:ext cx="3159027" cy="1322176"/>
      </dsp:txXfrm>
    </dsp:sp>
    <dsp:sp modelId="{70038366-5B8A-47AC-8BD9-83B39FDA7191}">
      <dsp:nvSpPr>
        <dsp:cNvPr id="0" name=""/>
        <dsp:cNvSpPr/>
      </dsp:nvSpPr>
      <dsp:spPr>
        <a:xfrm>
          <a:off x="317117" y="1322284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Output</a:t>
          </a:r>
        </a:p>
      </dsp:txBody>
      <dsp:txXfrm>
        <a:off x="335922" y="1341089"/>
        <a:ext cx="2489612" cy="604433"/>
      </dsp:txXfrm>
    </dsp:sp>
    <dsp:sp modelId="{7230D6FF-E684-4EA7-A885-511096A34FC2}">
      <dsp:nvSpPr>
        <dsp:cNvPr id="0" name=""/>
        <dsp:cNvSpPr/>
      </dsp:nvSpPr>
      <dsp:spPr>
        <a:xfrm>
          <a:off x="317117" y="2063103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- Intermediate Consumption</a:t>
          </a:r>
        </a:p>
      </dsp:txBody>
      <dsp:txXfrm>
        <a:off x="335922" y="2081908"/>
        <a:ext cx="2489612" cy="604433"/>
      </dsp:txXfrm>
    </dsp:sp>
    <dsp:sp modelId="{4F07B5DC-0A0D-41DA-9B78-C7424FA930AE}">
      <dsp:nvSpPr>
        <dsp:cNvPr id="0" name=""/>
        <dsp:cNvSpPr/>
      </dsp:nvSpPr>
      <dsp:spPr>
        <a:xfrm>
          <a:off x="317117" y="280392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= Gross Value Added (GVA) by industry and sector</a:t>
          </a:r>
        </a:p>
      </dsp:txBody>
      <dsp:txXfrm>
        <a:off x="335922" y="2822727"/>
        <a:ext cx="2489612" cy="604433"/>
      </dsp:txXfrm>
    </dsp:sp>
    <dsp:sp modelId="{E13F6ADB-7E0B-4474-96E6-68889D8F1F9E}">
      <dsp:nvSpPr>
        <dsp:cNvPr id="0" name=""/>
        <dsp:cNvSpPr/>
      </dsp:nvSpPr>
      <dsp:spPr>
        <a:xfrm>
          <a:off x="317117" y="354474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GVA</a:t>
          </a:r>
          <a:r>
            <a:rPr lang="hu-HU" sz="1700" kern="1200" noProof="0" dirty="0"/>
            <a:t> </a:t>
          </a:r>
          <a:r>
            <a:rPr lang="en-AU" sz="1700" kern="1200" noProof="0" dirty="0"/>
            <a:t>+</a:t>
          </a:r>
          <a:r>
            <a:rPr lang="hu-HU" sz="1700" kern="1200" noProof="0" dirty="0"/>
            <a:t> </a:t>
          </a:r>
          <a:r>
            <a:rPr lang="en-AU" sz="1700" kern="1200" noProof="0" dirty="0"/>
            <a:t>Balance of taxes and subsidies on products</a:t>
          </a:r>
        </a:p>
      </dsp:txBody>
      <dsp:txXfrm>
        <a:off x="335922" y="3563547"/>
        <a:ext cx="2489612" cy="604433"/>
      </dsp:txXfrm>
    </dsp:sp>
    <dsp:sp modelId="{2F4ECD8E-CE00-4D75-BB4B-C057FB056527}">
      <dsp:nvSpPr>
        <dsp:cNvPr id="0" name=""/>
        <dsp:cNvSpPr/>
      </dsp:nvSpPr>
      <dsp:spPr>
        <a:xfrm>
          <a:off x="3397169" y="0"/>
          <a:ext cx="3159027" cy="440725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noProof="0" dirty="0"/>
            <a:t>Expenditure approach</a:t>
          </a:r>
          <a:r>
            <a:rPr lang="en-AU" sz="2600" kern="1200" noProof="0" dirty="0"/>
            <a:t>(t+60 days)</a:t>
          </a:r>
        </a:p>
      </dsp:txBody>
      <dsp:txXfrm>
        <a:off x="3397169" y="0"/>
        <a:ext cx="3159027" cy="1322176"/>
      </dsp:txXfrm>
    </dsp:sp>
    <dsp:sp modelId="{CF7898F1-A68E-4A0C-A1D3-0DB4C948EC1D}">
      <dsp:nvSpPr>
        <dsp:cNvPr id="0" name=""/>
        <dsp:cNvSpPr/>
      </dsp:nvSpPr>
      <dsp:spPr>
        <a:xfrm>
          <a:off x="3713072" y="1322553"/>
          <a:ext cx="2527222" cy="8658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Actual final consumption</a:t>
          </a:r>
        </a:p>
      </dsp:txBody>
      <dsp:txXfrm>
        <a:off x="3738432" y="1347913"/>
        <a:ext cx="2476502" cy="815129"/>
      </dsp:txXfrm>
    </dsp:sp>
    <dsp:sp modelId="{87AA9848-2A36-4903-B985-A94AFB0F9663}">
      <dsp:nvSpPr>
        <dsp:cNvPr id="0" name=""/>
        <dsp:cNvSpPr/>
      </dsp:nvSpPr>
      <dsp:spPr>
        <a:xfrm>
          <a:off x="3713072" y="2321610"/>
          <a:ext cx="2527222" cy="8658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Gross capital formation</a:t>
          </a:r>
        </a:p>
      </dsp:txBody>
      <dsp:txXfrm>
        <a:off x="3738432" y="2346970"/>
        <a:ext cx="2476502" cy="815129"/>
      </dsp:txXfrm>
    </dsp:sp>
    <dsp:sp modelId="{EFBC9567-C48F-4FC4-95BA-678A2EC876EE}">
      <dsp:nvSpPr>
        <dsp:cNvPr id="0" name=""/>
        <dsp:cNvSpPr/>
      </dsp:nvSpPr>
      <dsp:spPr>
        <a:xfrm>
          <a:off x="3713072" y="3320667"/>
          <a:ext cx="2527222" cy="865849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External balance of goods and services</a:t>
          </a:r>
        </a:p>
      </dsp:txBody>
      <dsp:txXfrm>
        <a:off x="3738432" y="3346027"/>
        <a:ext cx="2476502" cy="815129"/>
      </dsp:txXfrm>
    </dsp:sp>
    <dsp:sp modelId="{407EC13F-E764-40AC-BE53-ADEF73254D2D}">
      <dsp:nvSpPr>
        <dsp:cNvPr id="0" name=""/>
        <dsp:cNvSpPr/>
      </dsp:nvSpPr>
      <dsp:spPr>
        <a:xfrm>
          <a:off x="6793124" y="0"/>
          <a:ext cx="3159027" cy="440725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noProof="0" dirty="0"/>
            <a:t>Income approach </a:t>
          </a:r>
          <a:r>
            <a:rPr lang="en-AU" sz="2600" kern="1200" noProof="0" dirty="0"/>
            <a:t>(t+60 days)</a:t>
          </a:r>
        </a:p>
      </dsp:txBody>
      <dsp:txXfrm>
        <a:off x="6793124" y="0"/>
        <a:ext cx="3159027" cy="1322176"/>
      </dsp:txXfrm>
    </dsp:sp>
    <dsp:sp modelId="{D24619D0-C449-4508-9F33-890D3D35BE19}">
      <dsp:nvSpPr>
        <dsp:cNvPr id="0" name=""/>
        <dsp:cNvSpPr/>
      </dsp:nvSpPr>
      <dsp:spPr>
        <a:xfrm>
          <a:off x="7109027" y="1322284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Compensation of employee</a:t>
          </a:r>
        </a:p>
      </dsp:txBody>
      <dsp:txXfrm>
        <a:off x="7127832" y="1341089"/>
        <a:ext cx="2489612" cy="604433"/>
      </dsp:txXfrm>
    </dsp:sp>
    <dsp:sp modelId="{CA05F147-87FC-44EC-A996-22E1428EFE49}">
      <dsp:nvSpPr>
        <dsp:cNvPr id="0" name=""/>
        <dsp:cNvSpPr/>
      </dsp:nvSpPr>
      <dsp:spPr>
        <a:xfrm>
          <a:off x="7109027" y="2063103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Net taxes on production</a:t>
          </a:r>
        </a:p>
      </dsp:txBody>
      <dsp:txXfrm>
        <a:off x="7127832" y="2081908"/>
        <a:ext cx="2489612" cy="604433"/>
      </dsp:txXfrm>
    </dsp:sp>
    <dsp:sp modelId="{142EA4E4-ED7B-468F-9D35-A619698A4533}">
      <dsp:nvSpPr>
        <dsp:cNvPr id="0" name=""/>
        <dsp:cNvSpPr/>
      </dsp:nvSpPr>
      <dsp:spPr>
        <a:xfrm>
          <a:off x="7109027" y="280392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Mixed income</a:t>
          </a:r>
        </a:p>
      </dsp:txBody>
      <dsp:txXfrm>
        <a:off x="7127832" y="2822727"/>
        <a:ext cx="2489612" cy="604433"/>
      </dsp:txXfrm>
    </dsp:sp>
    <dsp:sp modelId="{DD21A4FE-AD65-479D-BE73-E4015E8B8383}">
      <dsp:nvSpPr>
        <dsp:cNvPr id="0" name=""/>
        <dsp:cNvSpPr/>
      </dsp:nvSpPr>
      <dsp:spPr>
        <a:xfrm>
          <a:off x="7109027" y="3544742"/>
          <a:ext cx="2527222" cy="642043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noProof="0" dirty="0"/>
            <a:t>+ Gross operating surplus</a:t>
          </a:r>
        </a:p>
      </dsp:txBody>
      <dsp:txXfrm>
        <a:off x="7127832" y="3563547"/>
        <a:ext cx="2489612" cy="604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A3AD8-C35F-48AD-8DF7-7D79BFA298BC}">
      <dsp:nvSpPr>
        <dsp:cNvPr id="0" name=""/>
        <dsp:cNvSpPr/>
      </dsp:nvSpPr>
      <dsp:spPr>
        <a:xfrm>
          <a:off x="0" y="1416033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GDP </a:t>
          </a:r>
        </a:p>
      </dsp:txBody>
      <dsp:txXfrm>
        <a:off x="40947" y="1456980"/>
        <a:ext cx="2714160" cy="1316133"/>
      </dsp:txXfrm>
    </dsp:sp>
    <dsp:sp modelId="{9E09E64E-806B-4392-ADEF-2A3E0ED80B5E}">
      <dsp:nvSpPr>
        <dsp:cNvPr id="0" name=""/>
        <dsp:cNvSpPr/>
      </dsp:nvSpPr>
      <dsp:spPr>
        <a:xfrm rot="17642097">
          <a:off x="2544822" y="1701716"/>
          <a:ext cx="847743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847743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947500" y="1706732"/>
        <a:ext cx="42387" cy="42387"/>
      </dsp:txXfrm>
    </dsp:sp>
    <dsp:sp modelId="{4E3DE682-43B8-48BF-99F2-6EB755564C67}">
      <dsp:nvSpPr>
        <dsp:cNvPr id="0" name=""/>
        <dsp:cNvSpPr/>
      </dsp:nvSpPr>
      <dsp:spPr>
        <a:xfrm>
          <a:off x="3141334" y="641791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Gross Value Added</a:t>
          </a:r>
        </a:p>
      </dsp:txBody>
      <dsp:txXfrm>
        <a:off x="3182281" y="682738"/>
        <a:ext cx="2714160" cy="1316133"/>
      </dsp:txXfrm>
    </dsp:sp>
    <dsp:sp modelId="{43D6E5B0-BD94-46AF-BE8B-3274A5F70646}">
      <dsp:nvSpPr>
        <dsp:cNvPr id="0" name=""/>
        <dsp:cNvSpPr/>
      </dsp:nvSpPr>
      <dsp:spPr>
        <a:xfrm rot="20483420">
          <a:off x="5884812" y="993699"/>
          <a:ext cx="2011135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2011135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>
        <a:off x="6840101" y="969630"/>
        <a:ext cx="100556" cy="100556"/>
      </dsp:txXfrm>
    </dsp:sp>
    <dsp:sp modelId="{A41214A2-42F7-42CC-B1DB-FFA8AD78F887}">
      <dsp:nvSpPr>
        <dsp:cNvPr id="0" name=""/>
        <dsp:cNvSpPr/>
      </dsp:nvSpPr>
      <dsp:spPr>
        <a:xfrm>
          <a:off x="7843370" y="0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Output</a:t>
          </a:r>
        </a:p>
      </dsp:txBody>
      <dsp:txXfrm>
        <a:off x="7884317" y="40947"/>
        <a:ext cx="2714160" cy="1316133"/>
      </dsp:txXfrm>
    </dsp:sp>
    <dsp:sp modelId="{225A51D9-B4D9-403A-B7C0-EC4F121DB7BB}">
      <dsp:nvSpPr>
        <dsp:cNvPr id="0" name=""/>
        <dsp:cNvSpPr/>
      </dsp:nvSpPr>
      <dsp:spPr>
        <a:xfrm rot="2255063">
          <a:off x="5688744" y="2045309"/>
          <a:ext cx="2396060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2396060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>
        <a:off x="6826873" y="2011617"/>
        <a:ext cx="119803" cy="119803"/>
      </dsp:txXfrm>
    </dsp:sp>
    <dsp:sp modelId="{1261ADAA-1A92-4375-A576-5705C6CEA8F3}">
      <dsp:nvSpPr>
        <dsp:cNvPr id="0" name=""/>
        <dsp:cNvSpPr/>
      </dsp:nvSpPr>
      <dsp:spPr>
        <a:xfrm>
          <a:off x="7836161" y="2103219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noProof="0" dirty="0"/>
            <a:t>Intermediate consumption</a:t>
          </a:r>
        </a:p>
      </dsp:txBody>
      <dsp:txXfrm>
        <a:off x="7877108" y="2144166"/>
        <a:ext cx="2714160" cy="1316133"/>
      </dsp:txXfrm>
    </dsp:sp>
    <dsp:sp modelId="{2E422A42-186B-4ACE-9894-F42BD13F1CBB}">
      <dsp:nvSpPr>
        <dsp:cNvPr id="0" name=""/>
        <dsp:cNvSpPr/>
      </dsp:nvSpPr>
      <dsp:spPr>
        <a:xfrm rot="4459580">
          <a:off x="2278294" y="2771870"/>
          <a:ext cx="1418825" cy="52419"/>
        </a:xfrm>
        <a:custGeom>
          <a:avLst/>
          <a:gdLst/>
          <a:ahLst/>
          <a:cxnLst/>
          <a:rect l="0" t="0" r="0" b="0"/>
          <a:pathLst>
            <a:path>
              <a:moveTo>
                <a:pt x="0" y="26209"/>
              </a:moveTo>
              <a:lnTo>
                <a:pt x="1418825" y="26209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2952236" y="2762609"/>
        <a:ext cx="70941" cy="70941"/>
      </dsp:txXfrm>
    </dsp:sp>
    <dsp:sp modelId="{34CF1ECB-F2A3-4E52-A7BF-E1D28B40D62D}">
      <dsp:nvSpPr>
        <dsp:cNvPr id="0" name=""/>
        <dsp:cNvSpPr/>
      </dsp:nvSpPr>
      <dsp:spPr>
        <a:xfrm>
          <a:off x="3179361" y="2782101"/>
          <a:ext cx="2796054" cy="139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noProof="0" dirty="0"/>
            <a:t>Balance of taxes and subsidies on products</a:t>
          </a:r>
        </a:p>
      </dsp:txBody>
      <dsp:txXfrm>
        <a:off x="3220308" y="2823048"/>
        <a:ext cx="2714160" cy="1316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62A1-9762-4780-8508-0216EF0C4D4F}">
      <dsp:nvSpPr>
        <dsp:cNvPr id="0" name=""/>
        <dsp:cNvSpPr/>
      </dsp:nvSpPr>
      <dsp:spPr>
        <a:xfrm>
          <a:off x="0" y="29348"/>
          <a:ext cx="10515600" cy="52767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Administrative data (2 or 3 months)</a:t>
          </a:r>
        </a:p>
      </dsp:txBody>
      <dsp:txXfrm>
        <a:off x="25759" y="55107"/>
        <a:ext cx="10464082" cy="476152"/>
      </dsp:txXfrm>
    </dsp:sp>
    <dsp:sp modelId="{6524CD2A-7B2B-49F5-A7A3-EAB0277A0303}">
      <dsp:nvSpPr>
        <dsp:cNvPr id="0" name=""/>
        <dsp:cNvSpPr/>
      </dsp:nvSpPr>
      <dsp:spPr>
        <a:xfrm>
          <a:off x="0" y="557018"/>
          <a:ext cx="105156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noProof="0" dirty="0"/>
            <a:t>VAT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noProof="0" dirty="0"/>
            <a:t>Data on social contribution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noProof="0" dirty="0"/>
            <a:t>Online cash register data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noProof="0" dirty="0"/>
            <a:t>Online receipt data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noProof="0" dirty="0"/>
            <a:t>Other data sources from National Tax and Customs Administration </a:t>
          </a:r>
        </a:p>
      </dsp:txBody>
      <dsp:txXfrm>
        <a:off x="0" y="557018"/>
        <a:ext cx="10515600" cy="1457280"/>
      </dsp:txXfrm>
    </dsp:sp>
    <dsp:sp modelId="{F9F6A091-FF3E-48CB-B6FF-7BF9717B93FB}">
      <dsp:nvSpPr>
        <dsp:cNvPr id="0" name=""/>
        <dsp:cNvSpPr/>
      </dsp:nvSpPr>
      <dsp:spPr>
        <a:xfrm>
          <a:off x="0" y="2014299"/>
          <a:ext cx="10515600" cy="52767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Statistical data</a:t>
          </a:r>
        </a:p>
      </dsp:txBody>
      <dsp:txXfrm>
        <a:off x="25759" y="2040058"/>
        <a:ext cx="10464082" cy="476152"/>
      </dsp:txXfrm>
    </dsp:sp>
    <dsp:sp modelId="{7A6BB801-7ED2-4EDC-906F-6930C516D53C}">
      <dsp:nvSpPr>
        <dsp:cNvPr id="0" name=""/>
        <dsp:cNvSpPr/>
      </dsp:nvSpPr>
      <dsp:spPr>
        <a:xfrm>
          <a:off x="0" y="2541969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700" kern="1200"/>
            <a:t>Data on the different sections (eg. agriculture, industry, construction)</a:t>
          </a:r>
        </a:p>
      </dsp:txBody>
      <dsp:txXfrm>
        <a:off x="0" y="2541969"/>
        <a:ext cx="10515600" cy="364320"/>
      </dsp:txXfrm>
    </dsp:sp>
    <dsp:sp modelId="{41F9DFBE-FAAB-4EAF-867A-B2807DA07774}">
      <dsp:nvSpPr>
        <dsp:cNvPr id="0" name=""/>
        <dsp:cNvSpPr/>
      </dsp:nvSpPr>
      <dsp:spPr>
        <a:xfrm>
          <a:off x="0" y="2906289"/>
          <a:ext cx="10515600" cy="52767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Soft information</a:t>
          </a:r>
        </a:p>
      </dsp:txBody>
      <dsp:txXfrm>
        <a:off x="25759" y="2932048"/>
        <a:ext cx="10464082" cy="476152"/>
      </dsp:txXfrm>
    </dsp:sp>
    <dsp:sp modelId="{35B51FA6-4F66-4BF6-A53A-A8A1B8530539}">
      <dsp:nvSpPr>
        <dsp:cNvPr id="0" name=""/>
        <dsp:cNvSpPr/>
      </dsp:nvSpPr>
      <dsp:spPr>
        <a:xfrm>
          <a:off x="0" y="3433959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700" kern="1200"/>
            <a:t>ESI indicator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noProof="0" dirty="0"/>
            <a:t>IFO indicator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700" kern="1200" noProof="0" dirty="0"/>
            <a:t>Articles </a:t>
          </a:r>
        </a:p>
      </dsp:txBody>
      <dsp:txXfrm>
        <a:off x="0" y="3433959"/>
        <a:ext cx="10515600" cy="888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F7DA-249C-4796-9137-B4D330F1588C}">
      <dsp:nvSpPr>
        <dsp:cNvPr id="0" name=""/>
        <dsp:cNvSpPr/>
      </dsp:nvSpPr>
      <dsp:spPr>
        <a:xfrm>
          <a:off x="0" y="201732"/>
          <a:ext cx="10515600" cy="93541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/>
            <a:t>ARIMAX and MIDAS models with EViews software</a:t>
          </a:r>
        </a:p>
      </dsp:txBody>
      <dsp:txXfrm>
        <a:off x="45663" y="247395"/>
        <a:ext cx="10424274" cy="844089"/>
      </dsp:txXfrm>
    </dsp:sp>
    <dsp:sp modelId="{E0816E01-54BF-43E7-925B-658C38E8D485}">
      <dsp:nvSpPr>
        <dsp:cNvPr id="0" name=""/>
        <dsp:cNvSpPr/>
      </dsp:nvSpPr>
      <dsp:spPr>
        <a:xfrm>
          <a:off x="0" y="1249467"/>
          <a:ext cx="10515600" cy="93541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/>
            <a:t>Bottom-up models</a:t>
          </a:r>
        </a:p>
      </dsp:txBody>
      <dsp:txXfrm>
        <a:off x="45663" y="1295130"/>
        <a:ext cx="10424274" cy="844089"/>
      </dsp:txXfrm>
    </dsp:sp>
    <dsp:sp modelId="{31470181-8D13-46D8-8255-1B22415B861D}">
      <dsp:nvSpPr>
        <dsp:cNvPr id="0" name=""/>
        <dsp:cNvSpPr/>
      </dsp:nvSpPr>
      <dsp:spPr>
        <a:xfrm>
          <a:off x="0" y="2184882"/>
          <a:ext cx="10515600" cy="102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3000" kern="1200"/>
            <a:t>Different models for each section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3000" kern="1200" dirty="0" err="1"/>
            <a:t>Based</a:t>
          </a:r>
          <a:r>
            <a:rPr lang="hu-HU" sz="3000" kern="1200" dirty="0"/>
            <a:t> </a:t>
          </a:r>
          <a:r>
            <a:rPr lang="hu-HU" sz="3000" kern="1200" dirty="0" err="1"/>
            <a:t>on</a:t>
          </a:r>
          <a:r>
            <a:rPr lang="hu-HU" sz="3000" kern="1200" dirty="0"/>
            <a:t> </a:t>
          </a:r>
          <a:r>
            <a:rPr lang="hu-HU" sz="3000" kern="1200" dirty="0" err="1"/>
            <a:t>the</a:t>
          </a:r>
          <a:r>
            <a:rPr lang="hu-HU" sz="3000" kern="1200" dirty="0"/>
            <a:t> input </a:t>
          </a:r>
          <a:r>
            <a:rPr lang="hu-HU" sz="3000" kern="1200" dirty="0" err="1"/>
            <a:t>data</a:t>
          </a:r>
          <a:endParaRPr lang="hu-HU" sz="3000" kern="1200" dirty="0"/>
        </a:p>
      </dsp:txBody>
      <dsp:txXfrm>
        <a:off x="0" y="2184882"/>
        <a:ext cx="10515600" cy="1029307"/>
      </dsp:txXfrm>
    </dsp:sp>
    <dsp:sp modelId="{E0DCB869-C94A-479C-9B00-00AEDAD41743}">
      <dsp:nvSpPr>
        <dsp:cNvPr id="0" name=""/>
        <dsp:cNvSpPr/>
      </dsp:nvSpPr>
      <dsp:spPr>
        <a:xfrm>
          <a:off x="0" y="3214190"/>
          <a:ext cx="10515600" cy="93541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/>
            <a:t>Direct models</a:t>
          </a:r>
        </a:p>
      </dsp:txBody>
      <dsp:txXfrm>
        <a:off x="45663" y="3259853"/>
        <a:ext cx="10424274" cy="844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6C778-D6B2-4DF1-828A-4FACF9F4CCBE}">
      <dsp:nvSpPr>
        <dsp:cNvPr id="0" name=""/>
        <dsp:cNvSpPr/>
      </dsp:nvSpPr>
      <dsp:spPr>
        <a:xfrm>
          <a:off x="0" y="4833592"/>
          <a:ext cx="10639424" cy="79299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noProof="0" dirty="0"/>
            <a:t>Quarterly</a:t>
          </a:r>
          <a:r>
            <a:rPr lang="hu-HU" sz="2100" kern="1200" dirty="0"/>
            <a:t> GDP in 2021 </a:t>
          </a:r>
          <a:r>
            <a:rPr lang="hu-HU" sz="2100" kern="1200" dirty="0" err="1"/>
            <a:t>year</a:t>
          </a:r>
          <a:r>
            <a:rPr lang="hu-HU" sz="2100" kern="1200" dirty="0"/>
            <a:t> </a:t>
          </a:r>
          <a:r>
            <a:rPr lang="hu-HU" sz="2100" kern="1200" dirty="0" err="1"/>
            <a:t>prices</a:t>
          </a:r>
          <a:endParaRPr lang="hu-HU" sz="2100" kern="1200" dirty="0"/>
        </a:p>
      </dsp:txBody>
      <dsp:txXfrm>
        <a:off x="0" y="4833592"/>
        <a:ext cx="10639424" cy="792991"/>
      </dsp:txXfrm>
    </dsp:sp>
    <dsp:sp modelId="{69544F40-07BD-4AED-A10E-B019BC983420}">
      <dsp:nvSpPr>
        <dsp:cNvPr id="0" name=""/>
        <dsp:cNvSpPr/>
      </dsp:nvSpPr>
      <dsp:spPr>
        <a:xfrm rot="10800000">
          <a:off x="0" y="3625867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noProof="0" dirty="0"/>
            <a:t>Chain-</a:t>
          </a:r>
          <a:r>
            <a:rPr lang="en-AU" sz="2100" kern="1200" noProof="0" dirty="0" err="1"/>
            <a:t>linkin</a:t>
          </a:r>
          <a:r>
            <a:rPr lang="hu-HU" sz="2100" kern="1200" dirty="0"/>
            <a:t>g</a:t>
          </a:r>
        </a:p>
      </dsp:txBody>
      <dsp:txXfrm rot="10800000">
        <a:off x="0" y="3625867"/>
        <a:ext cx="10639424" cy="792472"/>
      </dsp:txXfrm>
    </dsp:sp>
    <dsp:sp modelId="{52645286-30FE-425B-9142-005744CD7434}">
      <dsp:nvSpPr>
        <dsp:cNvPr id="0" name=""/>
        <dsp:cNvSpPr/>
      </dsp:nvSpPr>
      <dsp:spPr>
        <a:xfrm rot="10800000">
          <a:off x="0" y="2418141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0" kern="1200" noProof="0" dirty="0"/>
            <a:t>Quarterly</a:t>
          </a:r>
          <a:r>
            <a:rPr lang="hu-HU" sz="2100" b="0" kern="1200" dirty="0"/>
            <a:t> GVA in 2021 </a:t>
          </a:r>
          <a:r>
            <a:rPr lang="hu-HU" sz="2100" b="0" kern="1200" dirty="0" err="1"/>
            <a:t>year</a:t>
          </a:r>
          <a:r>
            <a:rPr lang="hu-HU" sz="2100" b="0" kern="1200" dirty="0"/>
            <a:t> </a:t>
          </a:r>
          <a:r>
            <a:rPr lang="hu-HU" sz="2100" b="0" kern="1200" dirty="0" err="1"/>
            <a:t>prices</a:t>
          </a:r>
          <a:r>
            <a:rPr lang="hu-HU" sz="2100" b="0" kern="1200" dirty="0"/>
            <a:t> </a:t>
          </a:r>
          <a:r>
            <a:rPr lang="hu-HU" sz="2100" b="0" kern="1200" dirty="0" err="1"/>
            <a:t>for</a:t>
          </a:r>
          <a:r>
            <a:rPr lang="hu-HU" sz="2100" b="0" kern="1200" dirty="0"/>
            <a:t> </a:t>
          </a:r>
          <a:r>
            <a:rPr lang="hu-HU" sz="2100" b="0" kern="1200" dirty="0" err="1"/>
            <a:t>sections</a:t>
          </a:r>
          <a:endParaRPr lang="hu-HU" sz="2100" b="0" kern="1200" dirty="0"/>
        </a:p>
      </dsp:txBody>
      <dsp:txXfrm rot="10800000">
        <a:off x="0" y="2418141"/>
        <a:ext cx="10639424" cy="792472"/>
      </dsp:txXfrm>
    </dsp:sp>
    <dsp:sp modelId="{9CB749D5-3A19-4494-8057-FB8CC836C6FF}">
      <dsp:nvSpPr>
        <dsp:cNvPr id="0" name=""/>
        <dsp:cNvSpPr/>
      </dsp:nvSpPr>
      <dsp:spPr>
        <a:xfrm rot="10800000">
          <a:off x="0" y="1210416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TIME SERIES MODEL /ARIMAX/MIDAS</a:t>
          </a:r>
        </a:p>
      </dsp:txBody>
      <dsp:txXfrm rot="10800000">
        <a:off x="0" y="1210416"/>
        <a:ext cx="10639424" cy="792472"/>
      </dsp:txXfrm>
    </dsp:sp>
    <dsp:sp modelId="{7E01F684-4940-46F0-A850-B0B2D03FAF56}">
      <dsp:nvSpPr>
        <dsp:cNvPr id="0" name=""/>
        <dsp:cNvSpPr/>
      </dsp:nvSpPr>
      <dsp:spPr>
        <a:xfrm rot="10800000">
          <a:off x="0" y="2690"/>
          <a:ext cx="10639424" cy="1219620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</dsp:txBody>
      <dsp:txXfrm rot="-10800000">
        <a:off x="0" y="2690"/>
        <a:ext cx="10639424" cy="428086"/>
      </dsp:txXfrm>
    </dsp:sp>
    <dsp:sp modelId="{0B51308D-F626-42B5-B71F-ED150C5D5A47}">
      <dsp:nvSpPr>
        <dsp:cNvPr id="0" name=""/>
        <dsp:cNvSpPr/>
      </dsp:nvSpPr>
      <dsp:spPr>
        <a:xfrm>
          <a:off x="43002" y="55887"/>
          <a:ext cx="4865811" cy="712474"/>
        </a:xfrm>
        <a:prstGeom prst="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noProof="0" dirty="0">
              <a:solidFill>
                <a:schemeClr val="bg1"/>
              </a:solidFill>
            </a:rPr>
            <a:t>GVA in 2021 year prices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noProof="0" dirty="0">
              <a:solidFill>
                <a:schemeClr val="bg1"/>
              </a:solidFill>
            </a:rPr>
            <a:t>for sections</a:t>
          </a:r>
        </a:p>
      </dsp:txBody>
      <dsp:txXfrm>
        <a:off x="43002" y="55887"/>
        <a:ext cx="4865811" cy="712474"/>
      </dsp:txXfrm>
    </dsp:sp>
    <dsp:sp modelId="{530D1E53-DFBE-49B7-BE89-6A113A272987}">
      <dsp:nvSpPr>
        <dsp:cNvPr id="0" name=""/>
        <dsp:cNvSpPr/>
      </dsp:nvSpPr>
      <dsp:spPr>
        <a:xfrm>
          <a:off x="4868236" y="34897"/>
          <a:ext cx="5768763" cy="712474"/>
        </a:xfrm>
        <a:prstGeom prst="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noProof="0" dirty="0">
              <a:solidFill>
                <a:schemeClr val="bg1"/>
              </a:solidFill>
            </a:rPr>
            <a:t>Raw volume index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noProof="0" dirty="0">
              <a:solidFill>
                <a:schemeClr val="bg1"/>
              </a:solidFill>
            </a:rPr>
            <a:t>2021 = 100/soft data/quantity of products</a:t>
          </a:r>
        </a:p>
      </dsp:txBody>
      <dsp:txXfrm>
        <a:off x="4868236" y="34897"/>
        <a:ext cx="5768763" cy="712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4161-9F60-41E7-8AA0-F09860D25878}">
      <dsp:nvSpPr>
        <dsp:cNvPr id="0" name=""/>
        <dsp:cNvSpPr/>
      </dsp:nvSpPr>
      <dsp:spPr>
        <a:xfrm>
          <a:off x="0" y="5114934"/>
          <a:ext cx="9312275" cy="67097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Publication</a:t>
          </a:r>
        </a:p>
      </dsp:txBody>
      <dsp:txXfrm>
        <a:off x="0" y="5114934"/>
        <a:ext cx="9312275" cy="670973"/>
      </dsp:txXfrm>
    </dsp:sp>
    <dsp:sp modelId="{FEAA3FA4-A7CF-42CF-97FE-3B143A4CCDAD}">
      <dsp:nvSpPr>
        <dsp:cNvPr id="0" name=""/>
        <dsp:cNvSpPr/>
      </dsp:nvSpPr>
      <dsp:spPr>
        <a:xfrm rot="10800000">
          <a:off x="0" y="4093040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First release and Summary tables</a:t>
          </a:r>
        </a:p>
      </dsp:txBody>
      <dsp:txXfrm rot="10800000">
        <a:off x="0" y="4093040"/>
        <a:ext cx="9312275" cy="670534"/>
      </dsp:txXfrm>
    </dsp:sp>
    <dsp:sp modelId="{94BDD358-A235-4A0C-8536-C827CE7EB2A2}">
      <dsp:nvSpPr>
        <dsp:cNvPr id="0" name=""/>
        <dsp:cNvSpPr/>
      </dsp:nvSpPr>
      <dsp:spPr>
        <a:xfrm rot="10800000">
          <a:off x="0" y="3071148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Seasonal adjustment</a:t>
          </a:r>
        </a:p>
      </dsp:txBody>
      <dsp:txXfrm rot="10800000">
        <a:off x="0" y="3071148"/>
        <a:ext cx="9312275" cy="670534"/>
      </dsp:txXfrm>
    </dsp:sp>
    <dsp:sp modelId="{1C6A22B2-7F98-4108-93CA-84D24CB9F51E}">
      <dsp:nvSpPr>
        <dsp:cNvPr id="0" name=""/>
        <dsp:cNvSpPr/>
      </dsp:nvSpPr>
      <dsp:spPr>
        <a:xfrm rot="10800000">
          <a:off x="0" y="2046521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Flash meeting</a:t>
          </a:r>
        </a:p>
      </dsp:txBody>
      <dsp:txXfrm rot="10800000">
        <a:off x="0" y="2046521"/>
        <a:ext cx="9312275" cy="670534"/>
      </dsp:txXfrm>
    </dsp:sp>
    <dsp:sp modelId="{C12082BA-4814-4421-B2CA-CA1ABE11FF96}">
      <dsp:nvSpPr>
        <dsp:cNvPr id="0" name=""/>
        <dsp:cNvSpPr/>
      </dsp:nvSpPr>
      <dsp:spPr>
        <a:xfrm rot="10800000">
          <a:off x="0" y="1027363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Estimation</a:t>
          </a:r>
        </a:p>
      </dsp:txBody>
      <dsp:txXfrm rot="10800000">
        <a:off x="0" y="1027363"/>
        <a:ext cx="9312275" cy="670534"/>
      </dsp:txXfrm>
    </dsp:sp>
    <dsp:sp modelId="{4F2C1F6E-7BE2-4370-80E9-91894EF829E5}">
      <dsp:nvSpPr>
        <dsp:cNvPr id="0" name=""/>
        <dsp:cNvSpPr/>
      </dsp:nvSpPr>
      <dsp:spPr>
        <a:xfrm rot="10800000">
          <a:off x="0" y="2736"/>
          <a:ext cx="9312275" cy="1031956"/>
        </a:xfrm>
        <a:prstGeom prst="upArrowCallou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noProof="0" dirty="0"/>
            <a:t>T+24-26 days: input data</a:t>
          </a:r>
        </a:p>
      </dsp:txBody>
      <dsp:txXfrm rot="10800000">
        <a:off x="0" y="2736"/>
        <a:ext cx="9312275" cy="6705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62A1-9762-4780-8508-0216EF0C4D4F}">
      <dsp:nvSpPr>
        <dsp:cNvPr id="0" name=""/>
        <dsp:cNvSpPr/>
      </dsp:nvSpPr>
      <dsp:spPr>
        <a:xfrm>
          <a:off x="0" y="44694"/>
          <a:ext cx="10515600" cy="71954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noProof="0" dirty="0"/>
            <a:t>Balancing speed and accuracy</a:t>
          </a:r>
        </a:p>
      </dsp:txBody>
      <dsp:txXfrm>
        <a:off x="35125" y="79819"/>
        <a:ext cx="10445350" cy="649299"/>
      </dsp:txXfrm>
    </dsp:sp>
    <dsp:sp modelId="{6524CD2A-7B2B-49F5-A7A3-EAB0277A0303}">
      <dsp:nvSpPr>
        <dsp:cNvPr id="0" name=""/>
        <dsp:cNvSpPr/>
      </dsp:nvSpPr>
      <dsp:spPr>
        <a:xfrm>
          <a:off x="0" y="764244"/>
          <a:ext cx="105156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300" kern="1200" noProof="0" dirty="0"/>
            <a:t>Challenges in communication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/>
            <a:t>Transparency in uncertanity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Revision is essential and needed to </a:t>
          </a:r>
          <a:r>
            <a:rPr lang="hu-HU" sz="2300" kern="1200" dirty="0"/>
            <a:t>be </a:t>
          </a:r>
          <a:r>
            <a:rPr lang="en-US" sz="2300" kern="1200" dirty="0"/>
            <a:t>handle</a:t>
          </a:r>
          <a:r>
            <a:rPr lang="hu-HU" sz="2300" kern="1200" dirty="0"/>
            <a:t>d</a:t>
          </a:r>
          <a:endParaRPr lang="en-US" sz="2300" kern="1200" dirty="0"/>
        </a:p>
      </dsp:txBody>
      <dsp:txXfrm>
        <a:off x="0" y="764244"/>
        <a:ext cx="10515600" cy="1210950"/>
      </dsp:txXfrm>
    </dsp:sp>
    <dsp:sp modelId="{F9F6A091-FF3E-48CB-B6FF-7BF9717B93FB}">
      <dsp:nvSpPr>
        <dsp:cNvPr id="0" name=""/>
        <dsp:cNvSpPr/>
      </dsp:nvSpPr>
      <dsp:spPr>
        <a:xfrm>
          <a:off x="0" y="1975194"/>
          <a:ext cx="10515600" cy="71954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Ensuring coherence across models and datasets</a:t>
          </a:r>
          <a:endParaRPr lang="hu-HU" sz="3000" kern="1200" dirty="0"/>
        </a:p>
      </dsp:txBody>
      <dsp:txXfrm>
        <a:off x="35125" y="2010319"/>
        <a:ext cx="10445350" cy="649299"/>
      </dsp:txXfrm>
    </dsp:sp>
    <dsp:sp modelId="{41F9DFBE-FAAB-4EAF-867A-B2807DA07774}">
      <dsp:nvSpPr>
        <dsp:cNvPr id="0" name=""/>
        <dsp:cNvSpPr/>
      </dsp:nvSpPr>
      <dsp:spPr>
        <a:xfrm>
          <a:off x="0" y="2781144"/>
          <a:ext cx="10515600" cy="71954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Enhancing model robustness and </a:t>
          </a:r>
          <a:r>
            <a:rPr lang="en-GB" sz="3000" kern="1200" dirty="0"/>
            <a:t>tr</a:t>
          </a:r>
          <a:r>
            <a:rPr lang="en-GB" sz="3000" kern="1200" noProof="0" dirty="0" err="1"/>
            <a:t>ansparenc</a:t>
          </a:r>
          <a:r>
            <a:rPr lang="hu-HU" sz="3000" kern="1200" noProof="0" dirty="0"/>
            <a:t>y</a:t>
          </a:r>
          <a:endParaRPr lang="en-GB" sz="3000" kern="1200" noProof="0" dirty="0"/>
        </a:p>
      </dsp:txBody>
      <dsp:txXfrm>
        <a:off x="35125" y="2816269"/>
        <a:ext cx="10445350" cy="649299"/>
      </dsp:txXfrm>
    </dsp:sp>
    <dsp:sp modelId="{3AE4EC8B-D229-4AC0-AB0A-18209C8A49F4}">
      <dsp:nvSpPr>
        <dsp:cNvPr id="0" name=""/>
        <dsp:cNvSpPr/>
      </dsp:nvSpPr>
      <dsp:spPr>
        <a:xfrm>
          <a:off x="0" y="3587094"/>
          <a:ext cx="10515600" cy="71954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Adopting alternative data without compromising standards</a:t>
          </a:r>
          <a:endParaRPr lang="hu-HU" sz="3000" kern="1200" dirty="0"/>
        </a:p>
      </dsp:txBody>
      <dsp:txXfrm>
        <a:off x="35125" y="3622219"/>
        <a:ext cx="10445350" cy="649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62A1-9762-4780-8508-0216EF0C4D4F}">
      <dsp:nvSpPr>
        <dsp:cNvPr id="0" name=""/>
        <dsp:cNvSpPr/>
      </dsp:nvSpPr>
      <dsp:spPr>
        <a:xfrm>
          <a:off x="0" y="16968"/>
          <a:ext cx="10555940" cy="7675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Flash estimates </a:t>
          </a:r>
          <a:r>
            <a:rPr lang="en-AU" sz="3200" kern="1200" noProof="0" dirty="0"/>
            <a:t>are</a:t>
          </a:r>
          <a:r>
            <a:rPr lang="hu-HU" sz="3200" kern="1200" dirty="0"/>
            <a:t> </a:t>
          </a:r>
          <a:r>
            <a:rPr lang="en-US" sz="3200" kern="1200" dirty="0"/>
            <a:t>essential to macroeconomic monitoring</a:t>
          </a:r>
          <a:r>
            <a:rPr lang="hu-HU" sz="3200" kern="1200" dirty="0"/>
            <a:t> </a:t>
          </a:r>
        </a:p>
      </dsp:txBody>
      <dsp:txXfrm>
        <a:off x="37467" y="54435"/>
        <a:ext cx="10481006" cy="692586"/>
      </dsp:txXfrm>
    </dsp:sp>
    <dsp:sp modelId="{6524CD2A-7B2B-49F5-A7A3-EAB0277A0303}">
      <dsp:nvSpPr>
        <dsp:cNvPr id="0" name=""/>
        <dsp:cNvSpPr/>
      </dsp:nvSpPr>
      <dsp:spPr>
        <a:xfrm>
          <a:off x="0" y="784488"/>
          <a:ext cx="1055594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15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500" kern="1200" noProof="0" dirty="0"/>
            <a:t>Central role in national accounts modernisation</a:t>
          </a:r>
        </a:p>
      </dsp:txBody>
      <dsp:txXfrm>
        <a:off x="0" y="784488"/>
        <a:ext cx="10555940" cy="529920"/>
      </dsp:txXfrm>
    </dsp:sp>
    <dsp:sp modelId="{F9F6A091-FF3E-48CB-B6FF-7BF9717B93FB}">
      <dsp:nvSpPr>
        <dsp:cNvPr id="0" name=""/>
        <dsp:cNvSpPr/>
      </dsp:nvSpPr>
      <dsp:spPr>
        <a:xfrm>
          <a:off x="0" y="1314408"/>
          <a:ext cx="10555940" cy="7675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SNA 2025  - </a:t>
          </a:r>
          <a:r>
            <a:rPr lang="en-US" sz="3200" kern="1200" dirty="0"/>
            <a:t>Progress in modernizing GDP estimation</a:t>
          </a:r>
          <a:endParaRPr lang="hu-HU" sz="3200" kern="1200" dirty="0"/>
        </a:p>
      </dsp:txBody>
      <dsp:txXfrm>
        <a:off x="37467" y="1351875"/>
        <a:ext cx="10481006" cy="692586"/>
      </dsp:txXfrm>
    </dsp:sp>
    <dsp:sp modelId="{918C355C-6A56-451F-968E-66774D6CCB60}">
      <dsp:nvSpPr>
        <dsp:cNvPr id="0" name=""/>
        <dsp:cNvSpPr/>
      </dsp:nvSpPr>
      <dsp:spPr>
        <a:xfrm>
          <a:off x="0" y="2081928"/>
          <a:ext cx="10555940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151" tIns="20320" rIns="113792" bIns="2032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100" kern="1200" noProof="0" dirty="0"/>
            <a:t>Continued focus on timeliness, integration and credibility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Continuous innovation is needed for full SNA 2025 compliance</a:t>
          </a:r>
          <a:endParaRPr lang="hu-H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Communicate what is and isn’t covered in early estimates</a:t>
          </a:r>
          <a:endParaRPr lang="hu-H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2100" kern="1200" noProof="0" dirty="0"/>
            <a:t>Collaboration</a:t>
          </a:r>
          <a:r>
            <a:rPr lang="hu-HU" sz="2100" kern="1200" dirty="0"/>
            <a:t> of </a:t>
          </a:r>
          <a:r>
            <a:rPr lang="en-AU" sz="2100" kern="1200" noProof="0" dirty="0"/>
            <a:t>methodology and communication</a:t>
          </a: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More timely data dissemination</a:t>
          </a: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Greater use of high-frequency and alternative data sources</a:t>
          </a:r>
        </a:p>
        <a:p>
          <a:pPr marL="36000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Stronger data integration and coherence</a:t>
          </a:r>
        </a:p>
      </dsp:txBody>
      <dsp:txXfrm>
        <a:off x="0" y="2081928"/>
        <a:ext cx="10555940" cy="225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2DEC-8C90-4E96-B1C4-B4BFA4C1BC5D}" type="datetimeFigureOut">
              <a:rPr lang="hu-HU" smtClean="0"/>
              <a:t>2025. 09. 30.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FD5A-4F18-4B0C-9B8C-5016D0F9D2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22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4317-F82F-4D6C-8AB2-B013D603A108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2151-20B1-42AF-97EA-030E6F5B7FA1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D472-571E-4DBF-94B3-01A4408E39E1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338A-1C01-43A5-9892-19B879B29020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2A76-E45D-4ACD-BD1D-0CD18F03E55C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7EF0-3EA5-47C4-8B0D-40EF64B199BE}" type="datetime1">
              <a:rPr lang="hu-HU" smtClean="0"/>
              <a:t>2025. 09. 30.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219D-57C2-4BB8-A7A9-2D63DF063F29}" type="datetime1">
              <a:rPr lang="hu-HU" smtClean="0"/>
              <a:t>2025. 09. 30.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E109-E6FC-48BE-A963-92B6575A5734}" type="datetime1">
              <a:rPr lang="hu-HU" smtClean="0"/>
              <a:t>2025. 09. 30.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83A9-B70D-4C59-8AEA-530AC41318BC}" type="datetime1">
              <a:rPr lang="hu-HU" smtClean="0"/>
              <a:t>2025. 09. 30.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EF1-E370-4B9B-9965-EAA1E7CB49D3}" type="datetime1">
              <a:rPr lang="hu-HU" smtClean="0"/>
              <a:t>2025. 09. 30.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5D13-807C-488D-81CC-E53F3B9F927F}" type="datetime1">
              <a:rPr lang="hu-HU" smtClean="0"/>
              <a:t>2025. 09. 30.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328E-E21C-462A-93CB-45C5E981DB88}" type="datetime1">
              <a:rPr lang="hu-HU" smtClean="0"/>
              <a:t>2025. 09. 30.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198665C-393F-480E-9609-694EDFCF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77DA43EC-0A8C-4B30-8E08-1D9BBCE65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29061" y="1036776"/>
            <a:ext cx="9980901" cy="685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B73BA97-78E6-4953-803D-B656385E1CBB}"/>
              </a:ext>
            </a:extLst>
          </p:cNvPr>
          <p:cNvSpPr txBox="1"/>
          <p:nvPr/>
        </p:nvSpPr>
        <p:spPr>
          <a:xfrm>
            <a:off x="10265176" y="6249600"/>
            <a:ext cx="174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6183D"/>
                </a:solidFill>
              </a:rPr>
              <a:t>25</a:t>
            </a:r>
            <a:r>
              <a:rPr lang="hu-HU" b="1" i="1" dirty="0">
                <a:solidFill>
                  <a:srgbClr val="06183D"/>
                </a:solidFill>
              </a:rPr>
              <a:t>/09/2025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9DD7942-C6D7-48C5-8F1D-7CE27731C8C9}"/>
              </a:ext>
            </a:extLst>
          </p:cNvPr>
          <p:cNvSpPr txBox="1"/>
          <p:nvPr/>
        </p:nvSpPr>
        <p:spPr>
          <a:xfrm>
            <a:off x="-409575" y="1694001"/>
            <a:ext cx="38856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hu-HU" b="1" i="1" dirty="0">
                <a:solidFill>
                  <a:srgbClr val="06183D"/>
                </a:solidFill>
              </a:rPr>
            </a:br>
            <a:r>
              <a:rPr lang="hu-HU" sz="2400" b="1" i="1" dirty="0">
                <a:solidFill>
                  <a:srgbClr val="06183D"/>
                </a:solidFill>
              </a:rPr>
              <a:t>Tímea Cseh PhD</a:t>
            </a:r>
          </a:p>
          <a:p>
            <a:pPr algn="r"/>
            <a:r>
              <a:rPr lang="hu-HU" sz="1600" b="1" i="1" dirty="0">
                <a:solidFill>
                  <a:srgbClr val="06183D"/>
                </a:solidFill>
              </a:rPr>
              <a:t>Head of National </a:t>
            </a:r>
            <a:r>
              <a:rPr lang="en-AU" sz="1600" b="1" i="1" dirty="0">
                <a:solidFill>
                  <a:srgbClr val="06183D"/>
                </a:solidFill>
              </a:rPr>
              <a:t>Accounts Department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86F8549-3EA6-4BB5-A4E0-C471ACA3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0351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6D1E0D5-853B-4B5F-AD4A-F9F7C1324B56}"/>
              </a:ext>
            </a:extLst>
          </p:cNvPr>
          <p:cNvSpPr txBox="1"/>
          <p:nvPr/>
        </p:nvSpPr>
        <p:spPr>
          <a:xfrm>
            <a:off x="3767885" y="1509029"/>
            <a:ext cx="8223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Flash GDP </a:t>
            </a:r>
            <a:r>
              <a:rPr lang="en-GB" sz="60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estimates</a:t>
            </a:r>
            <a:r>
              <a:rPr lang="hu-HU" sz="60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 and </a:t>
            </a:r>
            <a:r>
              <a:rPr lang="hu-HU" sz="6000" b="1" dirty="0" err="1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the</a:t>
            </a:r>
            <a:r>
              <a:rPr lang="hu-HU" sz="60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 SNA 2025 Framework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6B3F2C9-2D6D-4322-943A-C5EA32FF37D8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pic>
        <p:nvPicPr>
          <p:cNvPr id="20" name="Kép 19">
            <a:extLst>
              <a:ext uri="{FF2B5EF4-FFF2-40B4-BE49-F238E27FC236}">
                <a16:creationId xmlns:a16="http://schemas.microsoft.com/office/drawing/2014/main" id="{2A396257-C1CA-4C8E-9D57-13CD37B814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8145" y="297590"/>
            <a:ext cx="1585257" cy="62633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8A7CAEE-CC55-4CDB-98D3-D4445939D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464" y="3448021"/>
            <a:ext cx="7018464" cy="3928367"/>
          </a:xfrm>
          <a:prstGeom prst="rect">
            <a:avLst/>
          </a:prstGeom>
          <a:effectLst/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120068-7695-436D-8546-33DAED7B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1</a:t>
            </a:fld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998324" y="2744967"/>
            <a:ext cx="1643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i="1" dirty="0">
                <a:solidFill>
                  <a:srgbClr val="06183D"/>
                </a:solidFill>
              </a:rPr>
              <a:t>timea.cseh@ksh.hu</a:t>
            </a:r>
          </a:p>
        </p:txBody>
      </p:sp>
    </p:spTree>
    <p:extLst>
      <p:ext uri="{BB962C8B-B14F-4D97-AF65-F5344CB8AC3E}">
        <p14:creationId xmlns:p14="http://schemas.microsoft.com/office/powerpoint/2010/main" val="14982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9C6F7B-EB2B-45A6-9A51-973C45E01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56849"/>
              </p:ext>
            </p:extLst>
          </p:nvPr>
        </p:nvGraphicFramePr>
        <p:xfrm>
          <a:off x="1439862" y="352426"/>
          <a:ext cx="9312275" cy="578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F6CD1F6-6070-49C2-9EEE-C44D7730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537" y="6323011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06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04381"/>
              </p:ext>
            </p:extLst>
          </p:nvPr>
        </p:nvGraphicFramePr>
        <p:xfrm>
          <a:off x="1172855" y="1622389"/>
          <a:ext cx="10152905" cy="448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656">
                  <a:extLst>
                    <a:ext uri="{9D8B030D-6E8A-4147-A177-3AD203B41FA5}">
                      <a16:colId xmlns:a16="http://schemas.microsoft.com/office/drawing/2014/main" val="2477246668"/>
                    </a:ext>
                  </a:extLst>
                </a:gridCol>
                <a:gridCol w="5686249">
                  <a:extLst>
                    <a:ext uri="{9D8B030D-6E8A-4147-A177-3AD203B41FA5}">
                      <a16:colId xmlns:a16="http://schemas.microsoft.com/office/drawing/2014/main" val="2174972442"/>
                    </a:ext>
                  </a:extLst>
                </a:gridCol>
              </a:tblGrid>
              <a:tr h="459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noProof="0">
                          <a:effectLst/>
                          <a:latin typeface="TimesNewRomanPS-BoldMT"/>
                        </a:rPr>
                        <a:t>Change in SNA 2025</a:t>
                      </a:r>
                      <a:endParaRPr lang="en-GB" sz="2000" i="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noProof="0" dirty="0">
                          <a:effectLst/>
                          <a:latin typeface="TimesNewRomanPS-BoldMT"/>
                        </a:rPr>
                        <a:t>Implication for Flash GDP</a:t>
                      </a:r>
                      <a:endParaRPr lang="en-GB" sz="2000" i="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35455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noProof="0"/>
                        <a:t>New components (data, cloud, AI)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Need for provisional modeling or adjusted estimates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41521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Ownership redefinition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Possible shifts in GDP attribution (residency issues)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34244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Alternative data emphasis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More timely, granular inputs for </a:t>
                      </a:r>
                      <a:r>
                        <a:rPr lang="en-US" sz="2400" dirty="0" err="1"/>
                        <a:t>nowcasting</a:t>
                      </a:r>
                      <a:endParaRPr lang="en-US" sz="240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60481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noProof="0"/>
                        <a:t>Timeliness as a principle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Flash GDP gains methodological legitimacy</a:t>
                      </a:r>
                      <a:endParaRPr lang="hu-HU" sz="2400" dirty="0"/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0001"/>
                  </a:ext>
                </a:extLst>
              </a:tr>
              <a:tr h="938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/>
                        <a:t>Communication of Uncertainty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More timely, granular inputs for </a:t>
                      </a:r>
                      <a:r>
                        <a:rPr lang="en-US" sz="2400" dirty="0" err="1"/>
                        <a:t>nowcasting</a:t>
                      </a:r>
                      <a:endParaRPr lang="en-US" sz="2400" dirty="0"/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6700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805" y="8316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1642" y="122804"/>
            <a:ext cx="854088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GB" sz="4400" b="1" dirty="0">
                <a:solidFill>
                  <a:srgbClr val="002060"/>
                </a:solidFill>
                <a:ea typeface="+mj-ea"/>
                <a:cs typeface="+mj-cs"/>
              </a:rPr>
              <a:t>Methodological changes –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GB" sz="4400" b="1" dirty="0">
                <a:solidFill>
                  <a:srgbClr val="002060"/>
                </a:solidFill>
                <a:ea typeface="+mj-ea"/>
                <a:cs typeface="+mj-cs"/>
              </a:rPr>
              <a:t>related flash </a:t>
            </a:r>
            <a:r>
              <a:rPr lang="hu-HU" sz="4400" b="1" dirty="0">
                <a:solidFill>
                  <a:srgbClr val="002060"/>
                </a:solidFill>
                <a:ea typeface="+mj-ea"/>
                <a:cs typeface="+mj-cs"/>
              </a:rPr>
              <a:t>GDP - in SNA 2025</a:t>
            </a:r>
          </a:p>
        </p:txBody>
      </p:sp>
    </p:spTree>
    <p:extLst>
      <p:ext uri="{BB962C8B-B14F-4D97-AF65-F5344CB8AC3E}">
        <p14:creationId xmlns:p14="http://schemas.microsoft.com/office/powerpoint/2010/main" val="89447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08638"/>
              </p:ext>
            </p:extLst>
          </p:nvPr>
        </p:nvGraphicFramePr>
        <p:xfrm>
          <a:off x="1172855" y="1622389"/>
          <a:ext cx="10152905" cy="448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656">
                  <a:extLst>
                    <a:ext uri="{9D8B030D-6E8A-4147-A177-3AD203B41FA5}">
                      <a16:colId xmlns:a16="http://schemas.microsoft.com/office/drawing/2014/main" val="2477246668"/>
                    </a:ext>
                  </a:extLst>
                </a:gridCol>
                <a:gridCol w="5686249">
                  <a:extLst>
                    <a:ext uri="{9D8B030D-6E8A-4147-A177-3AD203B41FA5}">
                      <a16:colId xmlns:a16="http://schemas.microsoft.com/office/drawing/2014/main" val="2174972442"/>
                    </a:ext>
                  </a:extLst>
                </a:gridCol>
              </a:tblGrid>
              <a:tr h="4933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noProof="0">
                          <a:effectLst/>
                          <a:latin typeface="TimesNewRomanPS-BoldMT"/>
                        </a:rPr>
                        <a:t>Change in SNA 2025</a:t>
                      </a:r>
                      <a:endParaRPr lang="en-GB" sz="2000" i="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noProof="0">
                          <a:effectLst/>
                          <a:latin typeface="TimesNewRomanPS-BoldMT"/>
                        </a:rPr>
                        <a:t>Implication for Flash GDP</a:t>
                      </a:r>
                      <a:endParaRPr lang="en-GB" sz="2000" i="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35455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noProof="0"/>
                        <a:t>New components (data, cloud, AI)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Need for provisional modeling or adjusted estimates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41521"/>
                  </a:ext>
                </a:extLst>
              </a:tr>
              <a:tr h="765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/>
                        <a:t>Ownership redefinition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Possible shifts in GDP attribution (residency issues)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34244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Alternative data emphasis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More timely, granular inputs for nowcasting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60481"/>
                  </a:ext>
                </a:extLst>
              </a:tr>
              <a:tr h="705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noProof="0"/>
                        <a:t>Timeliness as a principle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Flash GDP gains methodological legitimacy</a:t>
                      </a:r>
                    </a:p>
                  </a:txBody>
                  <a:tcPr>
                    <a:solidFill>
                      <a:srgbClr val="E0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0001"/>
                  </a:ext>
                </a:extLst>
              </a:tr>
              <a:tr h="938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/>
                        <a:t>Communication of Uncertainty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/>
                        <a:t>More timely, granular inputs for nowcasting</a:t>
                      </a:r>
                    </a:p>
                  </a:txBody>
                  <a:tcPr>
                    <a:solidFill>
                      <a:srgbClr val="C6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6700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805" y="8316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1642" y="122804"/>
            <a:ext cx="1203655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2060"/>
                </a:solidFill>
                <a:ea typeface="+mj-ea"/>
                <a:cs typeface="+mj-cs"/>
              </a:rPr>
              <a:t>Methodological changes in flash GDP</a:t>
            </a:r>
            <a:r>
              <a:rPr lang="hu-HU" sz="4400" b="1" dirty="0">
                <a:solidFill>
                  <a:srgbClr val="002060"/>
                </a:solidFill>
                <a:ea typeface="+mj-ea"/>
                <a:cs typeface="+mj-cs"/>
              </a:rPr>
              <a:t> -</a:t>
            </a:r>
            <a:r>
              <a:rPr lang="en-US" sz="4400" b="1" dirty="0">
                <a:solidFill>
                  <a:srgbClr val="002060"/>
                </a:solidFill>
                <a:ea typeface="+mj-ea"/>
                <a:cs typeface="+mj-cs"/>
              </a:rPr>
              <a:t> SNA 2025</a:t>
            </a:r>
            <a:endParaRPr lang="hu-HU" sz="44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546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Challeng</a:t>
            </a:r>
            <a:r>
              <a:rPr lang="hu-H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</a:t>
            </a:r>
            <a:r>
              <a:rPr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</a:t>
            </a:r>
          </a:p>
        </p:txBody>
      </p:sp>
      <p:graphicFrame>
        <p:nvGraphicFramePr>
          <p:cNvPr id="6" name="Tartalom helye 3">
            <a:extLst>
              <a:ext uri="{FF2B5EF4-FFF2-40B4-BE49-F238E27FC236}">
                <a16:creationId xmlns:a16="http://schemas.microsoft.com/office/drawing/2014/main" id="{A00FE7E0-1DA4-4F0B-84A7-603138757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4106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90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id="{934BE017-233B-4DF2-9448-AEA84C88D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629028"/>
              </p:ext>
            </p:extLst>
          </p:nvPr>
        </p:nvGraphicFramePr>
        <p:xfrm>
          <a:off x="797859" y="1825625"/>
          <a:ext cx="10555941" cy="435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14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082EF92-A367-4884-805F-5DD0E4496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315" y="1341912"/>
            <a:ext cx="10793685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3ADD72E-7C3D-4738-8019-7094733B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4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35BCD8-AE1C-486A-8B11-A17350DA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7091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2060"/>
                </a:solidFill>
                <a:latin typeface="+mn-lt"/>
              </a:rPr>
              <a:t>Agenda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1448889-2696-434E-B32D-BCE14CA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35784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2</a:t>
            </a:fld>
            <a:endParaRPr lang="hu-HU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0DCF9166-CC7B-4604-902B-75EFD4383113}"/>
              </a:ext>
            </a:extLst>
          </p:cNvPr>
          <p:cNvGrpSpPr/>
          <p:nvPr/>
        </p:nvGrpSpPr>
        <p:grpSpPr>
          <a:xfrm>
            <a:off x="1173162" y="4888941"/>
            <a:ext cx="9312275" cy="670973"/>
            <a:chOff x="0" y="5112197"/>
            <a:chExt cx="9312275" cy="670973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2BC8D990-18C9-4A11-83F8-3E253C42537E}"/>
                </a:ext>
              </a:extLst>
            </p:cNvPr>
            <p:cNvSpPr/>
            <p:nvPr/>
          </p:nvSpPr>
          <p:spPr>
            <a:xfrm>
              <a:off x="0" y="5112197"/>
              <a:ext cx="9312275" cy="67097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6AD29D40-BAD6-4A46-ACC6-B902A3FD5135}"/>
                </a:ext>
              </a:extLst>
            </p:cNvPr>
            <p:cNvSpPr txBox="1"/>
            <p:nvPr/>
          </p:nvSpPr>
          <p:spPr>
            <a:xfrm>
              <a:off x="0" y="5112197"/>
              <a:ext cx="9312275" cy="670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300"/>
                <a:t>Challenges, summary</a:t>
              </a:r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53146E42-4B4E-4956-A688-5CF06F737767}"/>
              </a:ext>
            </a:extLst>
          </p:cNvPr>
          <p:cNvGrpSpPr/>
          <p:nvPr/>
        </p:nvGrpSpPr>
        <p:grpSpPr>
          <a:xfrm>
            <a:off x="1173162" y="3849611"/>
            <a:ext cx="9312275" cy="1031956"/>
            <a:chOff x="0" y="2453596"/>
            <a:chExt cx="9312275" cy="1031956"/>
          </a:xfrm>
        </p:grpSpPr>
        <p:sp>
          <p:nvSpPr>
            <p:cNvPr id="14" name="Felirat: felfelé mutató nyíllal 13">
              <a:extLst>
                <a:ext uri="{FF2B5EF4-FFF2-40B4-BE49-F238E27FC236}">
                  <a16:creationId xmlns:a16="http://schemas.microsoft.com/office/drawing/2014/main" id="{451B5631-B6D7-44DD-91F4-0883FEC77E45}"/>
                </a:ext>
              </a:extLst>
            </p:cNvPr>
            <p:cNvSpPr/>
            <p:nvPr/>
          </p:nvSpPr>
          <p:spPr>
            <a:xfrm rot="10800000">
              <a:off x="0" y="2453596"/>
              <a:ext cx="9312275" cy="1031956"/>
            </a:xfrm>
            <a:prstGeom prst="upArrowCallou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elirat: felfelé mutató nyíllal 10">
              <a:extLst>
                <a:ext uri="{FF2B5EF4-FFF2-40B4-BE49-F238E27FC236}">
                  <a16:creationId xmlns:a16="http://schemas.microsoft.com/office/drawing/2014/main" id="{352C089C-A905-4AF1-9924-C02C1615D068}"/>
                </a:ext>
              </a:extLst>
            </p:cNvPr>
            <p:cNvSpPr txBox="1"/>
            <p:nvPr/>
          </p:nvSpPr>
          <p:spPr>
            <a:xfrm>
              <a:off x="0" y="2497445"/>
              <a:ext cx="9312275" cy="670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300"/>
                <a:t>Methodological changes – related flash GDP – in SNA 2025</a:t>
              </a:r>
              <a:endParaRPr lang="en-AU" sz="2300" kern="1200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925CCA84-1D66-4093-8084-D4628A7CDA66}"/>
              </a:ext>
            </a:extLst>
          </p:cNvPr>
          <p:cNvGrpSpPr/>
          <p:nvPr/>
        </p:nvGrpSpPr>
        <p:grpSpPr>
          <a:xfrm>
            <a:off x="1173162" y="2809989"/>
            <a:ext cx="9312275" cy="1031956"/>
            <a:chOff x="0" y="1024629"/>
            <a:chExt cx="9312275" cy="1031956"/>
          </a:xfrm>
        </p:grpSpPr>
        <p:sp>
          <p:nvSpPr>
            <p:cNvPr id="12" name="Felirat: felfelé mutató nyíllal 11">
              <a:extLst>
                <a:ext uri="{FF2B5EF4-FFF2-40B4-BE49-F238E27FC236}">
                  <a16:creationId xmlns:a16="http://schemas.microsoft.com/office/drawing/2014/main" id="{B06B67C2-E3DF-4C7C-8872-4DED8874390A}"/>
                </a:ext>
              </a:extLst>
            </p:cNvPr>
            <p:cNvSpPr/>
            <p:nvPr/>
          </p:nvSpPr>
          <p:spPr>
            <a:xfrm rot="10800000">
              <a:off x="0" y="1024629"/>
              <a:ext cx="9312275" cy="1031956"/>
            </a:xfrm>
            <a:prstGeom prst="upArrowCallou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elirat: felfelé mutató nyíllal 12">
              <a:extLst>
                <a:ext uri="{FF2B5EF4-FFF2-40B4-BE49-F238E27FC236}">
                  <a16:creationId xmlns:a16="http://schemas.microsoft.com/office/drawing/2014/main" id="{9C4CD66E-6F2A-4B81-833F-99D89E616FA9}"/>
                </a:ext>
              </a:extLst>
            </p:cNvPr>
            <p:cNvSpPr txBox="1"/>
            <p:nvPr/>
          </p:nvSpPr>
          <p:spPr>
            <a:xfrm rot="21600000">
              <a:off x="0" y="1024629"/>
              <a:ext cx="9312275" cy="670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300"/>
                <a:t>Quaterly GDP calculation in Hungary</a:t>
              </a:r>
              <a:endParaRPr lang="en-AU" sz="2300" kern="1200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00FADCAA-A285-4A7F-BC69-7F29728A622A}"/>
              </a:ext>
            </a:extLst>
          </p:cNvPr>
          <p:cNvGrpSpPr/>
          <p:nvPr/>
        </p:nvGrpSpPr>
        <p:grpSpPr>
          <a:xfrm>
            <a:off x="1173162" y="1770367"/>
            <a:ext cx="9312275" cy="1031956"/>
            <a:chOff x="0" y="2736"/>
            <a:chExt cx="9312275" cy="1031956"/>
          </a:xfrm>
        </p:grpSpPr>
        <p:sp>
          <p:nvSpPr>
            <p:cNvPr id="10" name="Felirat: felfelé mutató nyíllal 9">
              <a:extLst>
                <a:ext uri="{FF2B5EF4-FFF2-40B4-BE49-F238E27FC236}">
                  <a16:creationId xmlns:a16="http://schemas.microsoft.com/office/drawing/2014/main" id="{08A25739-D3D7-45FA-8475-0E81AD0069C6}"/>
                </a:ext>
              </a:extLst>
            </p:cNvPr>
            <p:cNvSpPr/>
            <p:nvPr/>
          </p:nvSpPr>
          <p:spPr>
            <a:xfrm rot="10800000">
              <a:off x="0" y="2736"/>
              <a:ext cx="9312275" cy="1031956"/>
            </a:xfrm>
            <a:prstGeom prst="upArrowCallou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elirat: felfelé mutató nyíllal 14">
              <a:extLst>
                <a:ext uri="{FF2B5EF4-FFF2-40B4-BE49-F238E27FC236}">
                  <a16:creationId xmlns:a16="http://schemas.microsoft.com/office/drawing/2014/main" id="{32E0FAC6-6E67-4847-B005-C81E2385B5C3}"/>
                </a:ext>
              </a:extLst>
            </p:cNvPr>
            <p:cNvSpPr txBox="1"/>
            <p:nvPr/>
          </p:nvSpPr>
          <p:spPr>
            <a:xfrm rot="21600000">
              <a:off x="0" y="2736"/>
              <a:ext cx="9312275" cy="670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algn="ctr"/>
              <a:r>
                <a:rPr lang="en-AU" sz="2400">
                  <a:solidFill>
                    <a:schemeClr val="bg1"/>
                  </a:solidFill>
                </a:rPr>
                <a:t>Applications of flash GDP estimates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48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8D3672-C6ED-4F86-AA0B-E0A3CE891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614778"/>
              </p:ext>
            </p:extLst>
          </p:nvPr>
        </p:nvGraphicFramePr>
        <p:xfrm>
          <a:off x="2032000" y="1371600"/>
          <a:ext cx="812800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1">
            <a:extLst>
              <a:ext uri="{FF2B5EF4-FFF2-40B4-BE49-F238E27FC236}">
                <a16:creationId xmlns:a16="http://schemas.microsoft.com/office/drawing/2014/main" id="{B183EAF4-9D70-4ADF-91FB-58A2787673D8}"/>
              </a:ext>
            </a:extLst>
          </p:cNvPr>
          <p:cNvSpPr txBox="1">
            <a:spLocks/>
          </p:cNvSpPr>
          <p:nvPr/>
        </p:nvSpPr>
        <p:spPr>
          <a:xfrm>
            <a:off x="219075" y="3556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>
                <a:solidFill>
                  <a:srgbClr val="002060"/>
                </a:solidFill>
                <a:latin typeface="+mn-lt"/>
              </a:rPr>
              <a:t>Applications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of </a:t>
            </a:r>
            <a:r>
              <a:rPr lang="hu-HU" b="1" dirty="0" err="1">
                <a:solidFill>
                  <a:srgbClr val="002060"/>
                </a:solidFill>
                <a:latin typeface="+mn-lt"/>
              </a:rPr>
              <a:t>Quarterly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National </a:t>
            </a:r>
            <a:r>
              <a:rPr lang="hu-HU" b="1" dirty="0" err="1">
                <a:solidFill>
                  <a:srgbClr val="002060"/>
                </a:solidFill>
                <a:latin typeface="+mn-lt"/>
              </a:rPr>
              <a:t>Accounts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D46E9CB-CD82-45C5-A887-C017232D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3075" y="6319837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66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441362" y="304065"/>
            <a:ext cx="8722420" cy="44618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>
                <a:solidFill>
                  <a:srgbClr val="002060"/>
                </a:solidFill>
                <a:latin typeface="+mn-lt"/>
              </a:rPr>
              <a:t>Quarterly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GDP </a:t>
            </a:r>
            <a:r>
              <a:rPr lang="hu-HU" b="1" dirty="0" err="1">
                <a:solidFill>
                  <a:srgbClr val="002060"/>
                </a:solidFill>
                <a:latin typeface="+mn-lt"/>
              </a:rPr>
              <a:t>estimation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+mn-lt"/>
              </a:rPr>
              <a:t>timeline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F9BBF6E9-47F8-492C-95BB-41C097D66E2A}"/>
              </a:ext>
            </a:extLst>
          </p:cNvPr>
          <p:cNvCxnSpPr/>
          <p:nvPr/>
        </p:nvCxnSpPr>
        <p:spPr>
          <a:xfrm flipH="1" flipV="1">
            <a:off x="9727196" y="2268000"/>
            <a:ext cx="12243" cy="1008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B931D82-73A8-43F5-9E4C-1BFB5CA672D0}"/>
              </a:ext>
            </a:extLst>
          </p:cNvPr>
          <p:cNvCxnSpPr/>
          <p:nvPr/>
        </p:nvCxnSpPr>
        <p:spPr>
          <a:xfrm flipV="1">
            <a:off x="617838" y="3329289"/>
            <a:ext cx="11298859" cy="1098"/>
          </a:xfrm>
          <a:prstGeom prst="straightConnector1">
            <a:avLst/>
          </a:prstGeom>
          <a:ln w="730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CE1BA826-9C59-4025-8492-88537B643232}"/>
              </a:ext>
            </a:extLst>
          </p:cNvPr>
          <p:cNvCxnSpPr/>
          <p:nvPr/>
        </p:nvCxnSpPr>
        <p:spPr>
          <a:xfrm flipH="1">
            <a:off x="720000" y="323280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AAD2AE5-8518-4F84-8358-4E63B795B628}"/>
              </a:ext>
            </a:extLst>
          </p:cNvPr>
          <p:cNvSpPr txBox="1"/>
          <p:nvPr/>
        </p:nvSpPr>
        <p:spPr>
          <a:xfrm>
            <a:off x="3694664" y="3958501"/>
            <a:ext cx="2953084" cy="107721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800"/>
            </a:lvl1pPr>
          </a:lstStyle>
          <a:p>
            <a:pPr algn="l"/>
            <a:r>
              <a:rPr lang="hu-HU" sz="1600" b="1" dirty="0" err="1"/>
              <a:t>Production</a:t>
            </a:r>
            <a:r>
              <a:rPr lang="hu-HU" sz="1600" b="1" dirty="0"/>
              <a:t> </a:t>
            </a:r>
            <a:r>
              <a:rPr lang="hu-HU" sz="1600" b="1" dirty="0" err="1"/>
              <a:t>approach</a:t>
            </a:r>
            <a:r>
              <a:rPr lang="hu-HU" sz="1600" b="1" dirty="0"/>
              <a:t> (</a:t>
            </a:r>
            <a:r>
              <a:rPr lang="hu-HU" sz="1600" b="1" dirty="0" err="1"/>
              <a:t>current</a:t>
            </a:r>
            <a:r>
              <a:rPr lang="hu-HU" sz="1600" b="1" dirty="0"/>
              <a:t> </a:t>
            </a:r>
            <a:r>
              <a:rPr lang="hu-HU" sz="1600" b="1" dirty="0" err="1"/>
              <a:t>prices</a:t>
            </a:r>
            <a:r>
              <a:rPr lang="hu-HU" sz="1600" b="1" dirty="0"/>
              <a:t>)</a:t>
            </a:r>
          </a:p>
          <a:p>
            <a:pPr algn="l"/>
            <a:r>
              <a:rPr lang="hu-HU" sz="1600" b="1" dirty="0" err="1"/>
              <a:t>Chain</a:t>
            </a:r>
            <a:r>
              <a:rPr lang="hu-HU" sz="1600" b="1" dirty="0"/>
              <a:t>-linking</a:t>
            </a:r>
          </a:p>
          <a:p>
            <a:pPr algn="l"/>
            <a:r>
              <a:rPr lang="hu-HU" sz="1600" b="1" dirty="0" err="1"/>
              <a:t>Contribution</a:t>
            </a:r>
            <a:r>
              <a:rPr lang="hu-HU" sz="1600" b="1" dirty="0"/>
              <a:t> </a:t>
            </a:r>
            <a:r>
              <a:rPr lang="hu-HU" sz="1600" b="1" dirty="0" err="1"/>
              <a:t>to</a:t>
            </a:r>
            <a:r>
              <a:rPr lang="hu-HU" sz="1600" b="1" dirty="0"/>
              <a:t> GDP </a:t>
            </a:r>
            <a:r>
              <a:rPr lang="hu-HU" sz="1600" b="1" dirty="0" err="1"/>
              <a:t>change</a:t>
            </a:r>
            <a:endParaRPr lang="hu-HU" sz="1600" b="1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26B1669-E9F8-44DA-B57F-2746BD989249}"/>
              </a:ext>
            </a:extLst>
          </p:cNvPr>
          <p:cNvSpPr txBox="1"/>
          <p:nvPr/>
        </p:nvSpPr>
        <p:spPr>
          <a:xfrm>
            <a:off x="2705582" y="1926000"/>
            <a:ext cx="2069261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/>
              <a:t>Seasonal</a:t>
            </a:r>
            <a:r>
              <a:rPr lang="hu-HU" sz="1600" b="1" dirty="0"/>
              <a:t> </a:t>
            </a:r>
            <a:r>
              <a:rPr lang="hu-HU" sz="1600" b="1" dirty="0" err="1"/>
              <a:t>adjustment</a:t>
            </a:r>
            <a:endParaRPr lang="hu-HU" sz="1600" b="1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0A9080D-248A-47A9-BDBD-5478ACB7810E}"/>
              </a:ext>
            </a:extLst>
          </p:cNvPr>
          <p:cNvSpPr txBox="1"/>
          <p:nvPr/>
        </p:nvSpPr>
        <p:spPr>
          <a:xfrm>
            <a:off x="6852371" y="3966196"/>
            <a:ext cx="2106788" cy="81560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hu-HU" sz="1600" b="1" dirty="0">
                <a:solidFill>
                  <a:schemeClr val="bg1">
                    <a:lumMod val="50000"/>
                  </a:schemeClr>
                </a:solidFill>
              </a:rPr>
              <a:t>SAS </a:t>
            </a:r>
            <a:r>
              <a:rPr lang="hu-HU" sz="1600" b="1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hu-HU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endParaRPr lang="hu-H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6904849D-936C-460D-90EC-D7ECDA704200}"/>
              </a:ext>
            </a:extLst>
          </p:cNvPr>
          <p:cNvCxnSpPr/>
          <p:nvPr/>
        </p:nvCxnSpPr>
        <p:spPr>
          <a:xfrm flipH="1">
            <a:off x="5047094" y="3353500"/>
            <a:ext cx="1" cy="600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C047B8AB-5628-4B3B-B490-B6C64ECD0469}"/>
              </a:ext>
            </a:extLst>
          </p:cNvPr>
          <p:cNvCxnSpPr/>
          <p:nvPr/>
        </p:nvCxnSpPr>
        <p:spPr>
          <a:xfrm flipV="1">
            <a:off x="7557961" y="2268000"/>
            <a:ext cx="3195" cy="1008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97708C5-4DF6-4D35-915D-AB6938C6EF18}"/>
              </a:ext>
            </a:extLst>
          </p:cNvPr>
          <p:cNvSpPr txBox="1"/>
          <p:nvPr/>
        </p:nvSpPr>
        <p:spPr>
          <a:xfrm>
            <a:off x="486998" y="2969594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1993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0B329CD8-E657-4682-8BB5-BA7A8D109888}"/>
              </a:ext>
            </a:extLst>
          </p:cNvPr>
          <p:cNvCxnSpPr/>
          <p:nvPr/>
        </p:nvCxnSpPr>
        <p:spPr>
          <a:xfrm flipH="1" flipV="1">
            <a:off x="1794600" y="2129013"/>
            <a:ext cx="17545" cy="118649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CD19327-9CFE-43FC-B41C-65C81AC6C90B}"/>
              </a:ext>
            </a:extLst>
          </p:cNvPr>
          <p:cNvSpPr txBox="1"/>
          <p:nvPr/>
        </p:nvSpPr>
        <p:spPr>
          <a:xfrm>
            <a:off x="539542" y="1322516"/>
            <a:ext cx="2249463" cy="1037630"/>
          </a:xfrm>
          <a:prstGeom prst="irregularSeal2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/>
              <a:t>First</a:t>
            </a:r>
            <a:r>
              <a:rPr lang="hu-HU" sz="1200" b="1" dirty="0"/>
              <a:t> GDP  </a:t>
            </a:r>
            <a:r>
              <a:rPr lang="hu-HU" sz="1200" b="1" dirty="0" err="1"/>
              <a:t>publication</a:t>
            </a:r>
            <a:endParaRPr lang="hu-HU" sz="1200" b="1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7CA81C9-EB0A-4F53-A7F3-57D8B09473BF}"/>
              </a:ext>
            </a:extLst>
          </p:cNvPr>
          <p:cNvSpPr txBox="1"/>
          <p:nvPr/>
        </p:nvSpPr>
        <p:spPr>
          <a:xfrm>
            <a:off x="9000754" y="2520000"/>
            <a:ext cx="774000" cy="2772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hu-HU" sz="1200" b="1" dirty="0"/>
              <a:t>T+60 </a:t>
            </a:r>
            <a:r>
              <a:rPr lang="hu-HU" sz="1200" b="1" dirty="0" err="1"/>
              <a:t>days</a:t>
            </a:r>
            <a:endParaRPr lang="hu-HU" sz="1200" b="1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1145726C-D80E-400C-BD5D-CD14FE9EF405}"/>
              </a:ext>
            </a:extLst>
          </p:cNvPr>
          <p:cNvCxnSpPr/>
          <p:nvPr/>
        </p:nvCxnSpPr>
        <p:spPr>
          <a:xfrm>
            <a:off x="9383730" y="3325500"/>
            <a:ext cx="20553" cy="628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CA93D79F-4AF0-4D7E-9507-E2176FE384D5}"/>
              </a:ext>
            </a:extLst>
          </p:cNvPr>
          <p:cNvCxnSpPr/>
          <p:nvPr/>
        </p:nvCxnSpPr>
        <p:spPr>
          <a:xfrm>
            <a:off x="10459265" y="3372367"/>
            <a:ext cx="1" cy="183407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6C64E4B8-E60E-4960-9769-155B47B7DEE4}"/>
              </a:ext>
            </a:extLst>
          </p:cNvPr>
          <p:cNvSpPr txBox="1"/>
          <p:nvPr/>
        </p:nvSpPr>
        <p:spPr>
          <a:xfrm>
            <a:off x="9133818" y="641075"/>
            <a:ext cx="2792404" cy="107721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Model</a:t>
            </a:r>
            <a:r>
              <a:rPr lang="hu-HU" sz="1600" b="1" dirty="0"/>
              <a:t> </a:t>
            </a:r>
            <a:r>
              <a:rPr lang="hu-HU" sz="1600" b="1" dirty="0" err="1"/>
              <a:t>estimation</a:t>
            </a:r>
            <a:r>
              <a:rPr lang="hu-HU" sz="1600" b="1" dirty="0"/>
              <a:t> </a:t>
            </a:r>
            <a:r>
              <a:rPr lang="hu-HU" sz="1600" b="1" dirty="0" err="1"/>
              <a:t>on</a:t>
            </a:r>
            <a:r>
              <a:rPr lang="hu-HU" sz="1600" b="1" dirty="0"/>
              <a:t> </a:t>
            </a:r>
            <a:r>
              <a:rPr lang="hu-HU" sz="1600" b="1" dirty="0" err="1"/>
              <a:t>consumption</a:t>
            </a:r>
            <a:endParaRPr lang="hu-HU" sz="1600" b="1" dirty="0"/>
          </a:p>
          <a:p>
            <a:r>
              <a:rPr lang="hu-HU" sz="1600" b="1" dirty="0" err="1"/>
              <a:t>Employment</a:t>
            </a:r>
            <a:r>
              <a:rPr lang="hu-HU" sz="1600" b="1" dirty="0"/>
              <a:t> </a:t>
            </a:r>
            <a:r>
              <a:rPr lang="hu-HU" sz="1600" b="1" dirty="0" err="1"/>
              <a:t>for</a:t>
            </a:r>
            <a:r>
              <a:rPr lang="hu-HU" sz="1600" b="1" dirty="0"/>
              <a:t> </a:t>
            </a:r>
            <a:r>
              <a:rPr lang="hu-HU" sz="1600" b="1" dirty="0" err="1"/>
              <a:t>production</a:t>
            </a:r>
            <a:r>
              <a:rPr lang="hu-HU" sz="1600" b="1" dirty="0"/>
              <a:t> of GDP</a:t>
            </a:r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828ADC44-E7C7-4A2C-8BF2-057BDF9D0A87}"/>
              </a:ext>
            </a:extLst>
          </p:cNvPr>
          <p:cNvCxnSpPr/>
          <p:nvPr/>
        </p:nvCxnSpPr>
        <p:spPr>
          <a:xfrm flipH="1" flipV="1">
            <a:off x="10430499" y="1604453"/>
            <a:ext cx="21452" cy="153755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2F085848-A555-4A70-8BC9-F48CBE6E3CA9}"/>
              </a:ext>
            </a:extLst>
          </p:cNvPr>
          <p:cNvSpPr txBox="1"/>
          <p:nvPr/>
        </p:nvSpPr>
        <p:spPr>
          <a:xfrm>
            <a:off x="259785" y="5664331"/>
            <a:ext cx="5626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Base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</a:t>
            </a:r>
            <a:r>
              <a:rPr lang="hu-HU" dirty="0" err="1"/>
              <a:t>change</a:t>
            </a:r>
            <a:r>
              <a:rPr lang="hu-HU" dirty="0"/>
              <a:t> (1995, 1998, 2000, 2005, 2015, 2021)</a:t>
            </a:r>
            <a:endParaRPr lang="en-GB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9D55BEF5-3EA8-4AEA-8813-85C78C5B2EF4}"/>
              </a:ext>
            </a:extLst>
          </p:cNvPr>
          <p:cNvSpPr txBox="1"/>
          <p:nvPr/>
        </p:nvSpPr>
        <p:spPr>
          <a:xfrm>
            <a:off x="9703721" y="5022970"/>
            <a:ext cx="1953720" cy="1106805"/>
          </a:xfrm>
          <a:prstGeom prst="irregularSeal2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2020 Q4</a:t>
            </a:r>
          </a:p>
          <a:p>
            <a:pPr algn="ctr"/>
            <a:r>
              <a:rPr lang="hu-HU" sz="1200" b="1" dirty="0"/>
              <a:t>T+90:QSA</a:t>
            </a:r>
          </a:p>
        </p:txBody>
      </p:sp>
      <p:sp>
        <p:nvSpPr>
          <p:cNvPr id="28" name="Dia számának helye 57">
            <a:extLst>
              <a:ext uri="{FF2B5EF4-FFF2-40B4-BE49-F238E27FC236}">
                <a16:creationId xmlns:a16="http://schemas.microsoft.com/office/drawing/2014/main" id="{465333F8-73FF-403E-BF87-744F5886DEDC}"/>
              </a:ext>
            </a:extLst>
          </p:cNvPr>
          <p:cNvSpPr txBox="1">
            <a:spLocks/>
          </p:cNvSpPr>
          <p:nvPr/>
        </p:nvSpPr>
        <p:spPr>
          <a:xfrm>
            <a:off x="9340129" y="6350645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mtClean="0"/>
              <a:pPr/>
              <a:t>4</a:t>
            </a:fld>
            <a:endParaRPr lang="hu-HU"/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CA8FBA1A-8B14-4097-8C82-8B944EF19E34}"/>
              </a:ext>
            </a:extLst>
          </p:cNvPr>
          <p:cNvCxnSpPr/>
          <p:nvPr/>
        </p:nvCxnSpPr>
        <p:spPr>
          <a:xfrm flipH="1" flipV="1">
            <a:off x="3604550" y="2268000"/>
            <a:ext cx="16246" cy="1008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C61FBC4F-F4C9-4753-BB56-25689205C003}"/>
              </a:ext>
            </a:extLst>
          </p:cNvPr>
          <p:cNvSpPr txBox="1"/>
          <p:nvPr/>
        </p:nvSpPr>
        <p:spPr>
          <a:xfrm>
            <a:off x="7106417" y="1926000"/>
            <a:ext cx="931296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>
                    <a:lumMod val="50000"/>
                  </a:schemeClr>
                </a:solidFill>
              </a:rPr>
              <a:t>QNAHU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CB35505-80C2-4D48-BC15-8C1B4C58429A}"/>
              </a:ext>
            </a:extLst>
          </p:cNvPr>
          <p:cNvSpPr txBox="1"/>
          <p:nvPr/>
        </p:nvSpPr>
        <p:spPr>
          <a:xfrm>
            <a:off x="2832615" y="2319815"/>
            <a:ext cx="77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T+70 </a:t>
            </a:r>
            <a:r>
              <a:rPr lang="hu-HU" sz="1200" b="1" dirty="0" err="1"/>
              <a:t>days</a:t>
            </a:r>
            <a:endParaRPr lang="hu-HU" sz="1200" b="1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E7DD9040-5F3E-4117-A265-716C18A12244}"/>
              </a:ext>
            </a:extLst>
          </p:cNvPr>
          <p:cNvSpPr txBox="1"/>
          <p:nvPr/>
        </p:nvSpPr>
        <p:spPr>
          <a:xfrm>
            <a:off x="8191439" y="2272311"/>
            <a:ext cx="77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T+30 </a:t>
            </a:r>
            <a:r>
              <a:rPr lang="hu-HU" sz="1200" b="1" dirty="0" err="1"/>
              <a:t>days</a:t>
            </a:r>
            <a:endParaRPr lang="hu-HU" sz="1200" b="1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89EB6B2-62C9-4E2C-AF67-4BAA0F2291FE}"/>
              </a:ext>
            </a:extLst>
          </p:cNvPr>
          <p:cNvSpPr txBox="1"/>
          <p:nvPr/>
        </p:nvSpPr>
        <p:spPr>
          <a:xfrm>
            <a:off x="1583157" y="4015015"/>
            <a:ext cx="1980000" cy="107721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Expenditure</a:t>
            </a:r>
            <a:r>
              <a:rPr lang="hu-HU" sz="1600" b="1" dirty="0"/>
              <a:t> </a:t>
            </a:r>
            <a:r>
              <a:rPr lang="hu-HU" sz="1600" b="1" dirty="0" err="1"/>
              <a:t>approach</a:t>
            </a:r>
            <a:r>
              <a:rPr lang="hu-HU" sz="1600" b="1" dirty="0"/>
              <a:t> </a:t>
            </a:r>
            <a:r>
              <a:rPr lang="hu-HU" sz="1600" b="1" dirty="0" err="1"/>
              <a:t>estimation</a:t>
            </a:r>
            <a:r>
              <a:rPr lang="hu-HU" sz="1600" b="1" dirty="0"/>
              <a:t> (</a:t>
            </a:r>
            <a:r>
              <a:rPr lang="hu-HU" sz="1600" b="1" dirty="0" err="1"/>
              <a:t>current</a:t>
            </a:r>
            <a:r>
              <a:rPr lang="hu-HU" sz="1600" b="1" dirty="0"/>
              <a:t> and </a:t>
            </a:r>
            <a:r>
              <a:rPr lang="hu-HU" sz="1600" b="1" dirty="0" err="1"/>
              <a:t>previous</a:t>
            </a:r>
            <a:r>
              <a:rPr lang="hu-HU" sz="1600" b="1" dirty="0"/>
              <a:t> </a:t>
            </a:r>
            <a:r>
              <a:rPr lang="hu-HU" sz="1600" b="1" dirty="0" err="1"/>
              <a:t>year</a:t>
            </a:r>
            <a:r>
              <a:rPr lang="hu-HU" sz="1600" b="1" dirty="0"/>
              <a:t> </a:t>
            </a:r>
            <a:r>
              <a:rPr lang="hu-HU" sz="1600" b="1" dirty="0" err="1"/>
              <a:t>prices</a:t>
            </a:r>
            <a:r>
              <a:rPr lang="hu-HU" sz="1600" b="1" dirty="0"/>
              <a:t>)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991EFEAE-C91A-4951-B330-31B98E2BDE32}"/>
              </a:ext>
            </a:extLst>
          </p:cNvPr>
          <p:cNvCxnSpPr/>
          <p:nvPr/>
        </p:nvCxnSpPr>
        <p:spPr>
          <a:xfrm flipH="1">
            <a:off x="1080000" y="323280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AC136E3-7EC9-4E26-9314-49FDC89F30B1}"/>
              </a:ext>
            </a:extLst>
          </p:cNvPr>
          <p:cNvCxnSpPr/>
          <p:nvPr/>
        </p:nvCxnSpPr>
        <p:spPr>
          <a:xfrm flipH="1">
            <a:off x="1440000" y="3233502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688CDA7C-2B69-4039-8442-D5933C90925F}"/>
              </a:ext>
            </a:extLst>
          </p:cNvPr>
          <p:cNvCxnSpPr/>
          <p:nvPr/>
        </p:nvCxnSpPr>
        <p:spPr>
          <a:xfrm flipH="1">
            <a:off x="1800000" y="323280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0ED583A4-18F4-44BD-87A2-227F59DC60AF}"/>
              </a:ext>
            </a:extLst>
          </p:cNvPr>
          <p:cNvCxnSpPr/>
          <p:nvPr/>
        </p:nvCxnSpPr>
        <p:spPr>
          <a:xfrm flipH="1">
            <a:off x="2155963" y="323354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A76C2C40-B662-42B3-BB4D-DB1ACDC4040D}"/>
              </a:ext>
            </a:extLst>
          </p:cNvPr>
          <p:cNvCxnSpPr/>
          <p:nvPr/>
        </p:nvCxnSpPr>
        <p:spPr>
          <a:xfrm flipH="1">
            <a:off x="2515963" y="323354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F55D3FE0-326C-499D-A3F6-A36B9368F0FF}"/>
              </a:ext>
            </a:extLst>
          </p:cNvPr>
          <p:cNvCxnSpPr/>
          <p:nvPr/>
        </p:nvCxnSpPr>
        <p:spPr>
          <a:xfrm flipH="1">
            <a:off x="2875963" y="323424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E34506FF-12AD-462E-BA87-EB9B0E23B437}"/>
              </a:ext>
            </a:extLst>
          </p:cNvPr>
          <p:cNvCxnSpPr/>
          <p:nvPr/>
        </p:nvCxnSpPr>
        <p:spPr>
          <a:xfrm flipH="1">
            <a:off x="3235963" y="323354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1B1FBB7A-820F-46E5-9E69-938F63B51510}"/>
              </a:ext>
            </a:extLst>
          </p:cNvPr>
          <p:cNvCxnSpPr/>
          <p:nvPr/>
        </p:nvCxnSpPr>
        <p:spPr>
          <a:xfrm flipH="1">
            <a:off x="3616163" y="323671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B68BD8D8-9FEF-496A-9517-28A411222124}"/>
              </a:ext>
            </a:extLst>
          </p:cNvPr>
          <p:cNvCxnSpPr/>
          <p:nvPr/>
        </p:nvCxnSpPr>
        <p:spPr>
          <a:xfrm flipH="1">
            <a:off x="3976163" y="323671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464E1B47-9AEF-4908-903B-18845FF49361}"/>
              </a:ext>
            </a:extLst>
          </p:cNvPr>
          <p:cNvCxnSpPr/>
          <p:nvPr/>
        </p:nvCxnSpPr>
        <p:spPr>
          <a:xfrm flipH="1">
            <a:off x="4336163" y="3237412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DB16172B-72CB-45E3-8C10-78E3F6C422BA}"/>
              </a:ext>
            </a:extLst>
          </p:cNvPr>
          <p:cNvCxnSpPr/>
          <p:nvPr/>
        </p:nvCxnSpPr>
        <p:spPr>
          <a:xfrm flipH="1">
            <a:off x="4696163" y="3236710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D930C012-DAA6-4878-ABB7-C9B08C008833}"/>
              </a:ext>
            </a:extLst>
          </p:cNvPr>
          <p:cNvCxnSpPr/>
          <p:nvPr/>
        </p:nvCxnSpPr>
        <p:spPr>
          <a:xfrm flipH="1">
            <a:off x="5052126" y="323745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016E015A-C3BB-4F83-ACE1-0ACBC98CE25F}"/>
              </a:ext>
            </a:extLst>
          </p:cNvPr>
          <p:cNvCxnSpPr/>
          <p:nvPr/>
        </p:nvCxnSpPr>
        <p:spPr>
          <a:xfrm flipH="1">
            <a:off x="5412126" y="323745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4C46519C-8916-4A79-BC82-565500D938DF}"/>
              </a:ext>
            </a:extLst>
          </p:cNvPr>
          <p:cNvCxnSpPr/>
          <p:nvPr/>
        </p:nvCxnSpPr>
        <p:spPr>
          <a:xfrm flipH="1">
            <a:off x="5772126" y="323815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7EA2C84C-1BFA-411D-850F-C4296BDCA8BC}"/>
              </a:ext>
            </a:extLst>
          </p:cNvPr>
          <p:cNvCxnSpPr/>
          <p:nvPr/>
        </p:nvCxnSpPr>
        <p:spPr>
          <a:xfrm flipH="1">
            <a:off x="6132126" y="323745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489C0C76-332B-4BDF-9398-49266856F6FD}"/>
              </a:ext>
            </a:extLst>
          </p:cNvPr>
          <p:cNvCxnSpPr/>
          <p:nvPr/>
        </p:nvCxnSpPr>
        <p:spPr>
          <a:xfrm flipH="1">
            <a:off x="6476372" y="323572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49DC9A91-11FA-4BF5-975E-EF0202FA6710}"/>
              </a:ext>
            </a:extLst>
          </p:cNvPr>
          <p:cNvCxnSpPr/>
          <p:nvPr/>
        </p:nvCxnSpPr>
        <p:spPr>
          <a:xfrm flipH="1">
            <a:off x="6836372" y="323572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2F222319-2893-4883-BA18-06FEB0F2F266}"/>
              </a:ext>
            </a:extLst>
          </p:cNvPr>
          <p:cNvCxnSpPr/>
          <p:nvPr/>
        </p:nvCxnSpPr>
        <p:spPr>
          <a:xfrm flipH="1">
            <a:off x="7196372" y="323642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F366430A-6FF9-4D1E-98B0-8B0CDE80E0CF}"/>
              </a:ext>
            </a:extLst>
          </p:cNvPr>
          <p:cNvCxnSpPr/>
          <p:nvPr/>
        </p:nvCxnSpPr>
        <p:spPr>
          <a:xfrm flipH="1">
            <a:off x="7556372" y="323572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BC8D82F3-410C-42A9-9ADB-35BDCA1AB81A}"/>
              </a:ext>
            </a:extLst>
          </p:cNvPr>
          <p:cNvCxnSpPr/>
          <p:nvPr/>
        </p:nvCxnSpPr>
        <p:spPr>
          <a:xfrm flipH="1">
            <a:off x="7912335" y="323647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064346D3-07B7-4D35-8A58-C87CD87173BC}"/>
              </a:ext>
            </a:extLst>
          </p:cNvPr>
          <p:cNvCxnSpPr/>
          <p:nvPr/>
        </p:nvCxnSpPr>
        <p:spPr>
          <a:xfrm flipH="1">
            <a:off x="8272335" y="323647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38ABC3D-97DF-4192-B609-6B2382221FBD}"/>
              </a:ext>
            </a:extLst>
          </p:cNvPr>
          <p:cNvCxnSpPr/>
          <p:nvPr/>
        </p:nvCxnSpPr>
        <p:spPr>
          <a:xfrm flipH="1">
            <a:off x="8632335" y="3237176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9E9C9D8B-5870-4F44-A954-850F5F4033DC}"/>
              </a:ext>
            </a:extLst>
          </p:cNvPr>
          <p:cNvCxnSpPr/>
          <p:nvPr/>
        </p:nvCxnSpPr>
        <p:spPr>
          <a:xfrm flipH="1">
            <a:off x="8992335" y="323647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BAE26698-5968-4F4C-99C7-7CA9F7CDED42}"/>
              </a:ext>
            </a:extLst>
          </p:cNvPr>
          <p:cNvCxnSpPr/>
          <p:nvPr/>
        </p:nvCxnSpPr>
        <p:spPr>
          <a:xfrm flipH="1">
            <a:off x="9372535" y="323963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69B98D5A-4200-402D-B6F8-C20124D42319}"/>
              </a:ext>
            </a:extLst>
          </p:cNvPr>
          <p:cNvCxnSpPr/>
          <p:nvPr/>
        </p:nvCxnSpPr>
        <p:spPr>
          <a:xfrm flipH="1">
            <a:off x="9732535" y="323963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4EBB38EF-378E-4FE2-B5FB-562B3402839F}"/>
              </a:ext>
            </a:extLst>
          </p:cNvPr>
          <p:cNvCxnSpPr/>
          <p:nvPr/>
        </p:nvCxnSpPr>
        <p:spPr>
          <a:xfrm flipH="1">
            <a:off x="10092535" y="3240339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FD2D34D4-4C80-4A7C-84B2-0CA53AB9D904}"/>
              </a:ext>
            </a:extLst>
          </p:cNvPr>
          <p:cNvCxnSpPr/>
          <p:nvPr/>
        </p:nvCxnSpPr>
        <p:spPr>
          <a:xfrm flipH="1">
            <a:off x="10452535" y="3239637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0DB1B49C-FBA5-49A5-A8B5-7A8601E51FF2}"/>
              </a:ext>
            </a:extLst>
          </p:cNvPr>
          <p:cNvCxnSpPr/>
          <p:nvPr/>
        </p:nvCxnSpPr>
        <p:spPr>
          <a:xfrm flipH="1">
            <a:off x="10808498" y="324038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E03FE754-30F9-41AC-B629-4C34C90B9AE5}"/>
              </a:ext>
            </a:extLst>
          </p:cNvPr>
          <p:cNvCxnSpPr/>
          <p:nvPr/>
        </p:nvCxnSpPr>
        <p:spPr>
          <a:xfrm flipH="1">
            <a:off x="11168498" y="3240384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4EB388DD-ABDB-4D1E-903E-772ACE295769}"/>
              </a:ext>
            </a:extLst>
          </p:cNvPr>
          <p:cNvCxnSpPr/>
          <p:nvPr/>
        </p:nvCxnSpPr>
        <p:spPr>
          <a:xfrm flipH="1">
            <a:off x="11528498" y="3241086"/>
            <a:ext cx="9568" cy="1937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920BA658-C709-4C3B-8167-8985A7842FD8}"/>
              </a:ext>
            </a:extLst>
          </p:cNvPr>
          <p:cNvSpPr txBox="1"/>
          <p:nvPr/>
        </p:nvSpPr>
        <p:spPr>
          <a:xfrm>
            <a:off x="1157793" y="2985465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1995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FA5E5DD7-9971-407A-9045-4F53D44E6C12}"/>
              </a:ext>
            </a:extLst>
          </p:cNvPr>
          <p:cNvSpPr txBox="1"/>
          <p:nvPr/>
        </p:nvSpPr>
        <p:spPr>
          <a:xfrm>
            <a:off x="1520430" y="3384666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1996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06806DE0-842C-405A-ADBC-7BD744181A17}"/>
              </a:ext>
            </a:extLst>
          </p:cNvPr>
          <p:cNvSpPr txBox="1"/>
          <p:nvPr/>
        </p:nvSpPr>
        <p:spPr>
          <a:xfrm>
            <a:off x="2284533" y="2988010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1999</a:t>
            </a: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151744CB-6CF1-4D59-9714-A409E1AE4844}"/>
              </a:ext>
            </a:extLst>
          </p:cNvPr>
          <p:cNvSpPr txBox="1"/>
          <p:nvPr/>
        </p:nvSpPr>
        <p:spPr>
          <a:xfrm>
            <a:off x="2915940" y="3417007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2001</a:t>
            </a: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EDB11033-9C1F-4328-BDEB-24728E734A2E}"/>
              </a:ext>
            </a:extLst>
          </p:cNvPr>
          <p:cNvSpPr txBox="1"/>
          <p:nvPr/>
        </p:nvSpPr>
        <p:spPr>
          <a:xfrm>
            <a:off x="3434838" y="3425219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2002</a:t>
            </a:r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2B2C64DE-32CA-4B39-AB03-3AD0DC264E56}"/>
              </a:ext>
            </a:extLst>
          </p:cNvPr>
          <p:cNvSpPr txBox="1"/>
          <p:nvPr/>
        </p:nvSpPr>
        <p:spPr>
          <a:xfrm>
            <a:off x="3762286" y="2968652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2003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F4C07A2C-59CE-47A3-ABA2-A0561CA979FF}"/>
              </a:ext>
            </a:extLst>
          </p:cNvPr>
          <p:cNvSpPr txBox="1"/>
          <p:nvPr/>
        </p:nvSpPr>
        <p:spPr>
          <a:xfrm>
            <a:off x="4823253" y="2966579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2006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AC653306-5B12-4B55-A411-8AD066DC549B}"/>
              </a:ext>
            </a:extLst>
          </p:cNvPr>
          <p:cNvSpPr txBox="1"/>
          <p:nvPr/>
        </p:nvSpPr>
        <p:spPr>
          <a:xfrm>
            <a:off x="7255878" y="3426077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2013</a:t>
            </a:r>
          </a:p>
        </p:txBody>
      </p:sp>
      <p:cxnSp>
        <p:nvCxnSpPr>
          <p:cNvPr id="72" name="Egyenes összekötő nyíllal 71">
            <a:extLst>
              <a:ext uri="{FF2B5EF4-FFF2-40B4-BE49-F238E27FC236}">
                <a16:creationId xmlns:a16="http://schemas.microsoft.com/office/drawing/2014/main" id="{476B064F-8D21-4035-8093-39606A4A1E2E}"/>
              </a:ext>
            </a:extLst>
          </p:cNvPr>
          <p:cNvCxnSpPr/>
          <p:nvPr/>
        </p:nvCxnSpPr>
        <p:spPr>
          <a:xfrm flipH="1">
            <a:off x="7916416" y="3356673"/>
            <a:ext cx="1" cy="600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B65940CE-5BD8-4DF0-9620-A46551D78604}"/>
              </a:ext>
            </a:extLst>
          </p:cNvPr>
          <p:cNvSpPr txBox="1"/>
          <p:nvPr/>
        </p:nvSpPr>
        <p:spPr>
          <a:xfrm>
            <a:off x="7656892" y="2998338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2014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670A7FF9-26AC-4B08-A395-D062DF6EA991}"/>
              </a:ext>
            </a:extLst>
          </p:cNvPr>
          <p:cNvSpPr txBox="1"/>
          <p:nvPr/>
        </p:nvSpPr>
        <p:spPr>
          <a:xfrm>
            <a:off x="8357793" y="3429437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2016</a:t>
            </a:r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A1EF8AE9-EC05-4244-B89A-F01C10231518}"/>
              </a:ext>
            </a:extLst>
          </p:cNvPr>
          <p:cNvSpPr txBox="1"/>
          <p:nvPr/>
        </p:nvSpPr>
        <p:spPr>
          <a:xfrm>
            <a:off x="9072810" y="3430858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2018</a:t>
            </a:r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A9355F9C-DD05-4BEC-8059-E4F190914940}"/>
              </a:ext>
            </a:extLst>
          </p:cNvPr>
          <p:cNvSpPr txBox="1"/>
          <p:nvPr/>
        </p:nvSpPr>
        <p:spPr>
          <a:xfrm>
            <a:off x="9519496" y="3440259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2019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35DA6B11-74D5-44BF-A9BB-D6277C0B0E93}"/>
              </a:ext>
            </a:extLst>
          </p:cNvPr>
          <p:cNvSpPr txBox="1"/>
          <p:nvPr/>
        </p:nvSpPr>
        <p:spPr>
          <a:xfrm>
            <a:off x="10894481" y="3440259"/>
            <a:ext cx="116543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b="1" dirty="0"/>
              <a:t>30/04/2024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BBF9AB51-702A-4020-8916-34DE093E04F5}"/>
              </a:ext>
            </a:extLst>
          </p:cNvPr>
          <p:cNvSpPr txBox="1"/>
          <p:nvPr/>
        </p:nvSpPr>
        <p:spPr>
          <a:xfrm>
            <a:off x="8955628" y="1926000"/>
            <a:ext cx="146794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QNA</a:t>
            </a:r>
            <a:r>
              <a:rPr lang="hu-HU" b="1" dirty="0"/>
              <a:t> </a:t>
            </a:r>
            <a:r>
              <a:rPr lang="hu-HU" b="1" dirty="0" err="1"/>
              <a:t>I</a:t>
            </a:r>
            <a:r>
              <a:rPr lang="hu-HU" sz="1600" b="1" dirty="0" err="1"/>
              <a:t>nventory</a:t>
            </a:r>
            <a:endParaRPr lang="hu-HU" sz="1600" b="1" dirty="0"/>
          </a:p>
        </p:txBody>
      </p:sp>
      <p:cxnSp>
        <p:nvCxnSpPr>
          <p:cNvPr id="79" name="Egyenes összekötő nyíllal 78">
            <a:extLst>
              <a:ext uri="{FF2B5EF4-FFF2-40B4-BE49-F238E27FC236}">
                <a16:creationId xmlns:a16="http://schemas.microsoft.com/office/drawing/2014/main" id="{0689AD29-E48F-4662-B307-C7992F26FDE9}"/>
              </a:ext>
            </a:extLst>
          </p:cNvPr>
          <p:cNvCxnSpPr/>
          <p:nvPr/>
        </p:nvCxnSpPr>
        <p:spPr>
          <a:xfrm flipV="1">
            <a:off x="9415862" y="3844625"/>
            <a:ext cx="2112527" cy="122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0B204F30-A6D7-43D9-981F-7742E752F6BC}"/>
              </a:ext>
            </a:extLst>
          </p:cNvPr>
          <p:cNvSpPr txBox="1"/>
          <p:nvPr/>
        </p:nvSpPr>
        <p:spPr>
          <a:xfrm>
            <a:off x="9163782" y="4082342"/>
            <a:ext cx="2364607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hu-HU" sz="1600" b="1" dirty="0" err="1"/>
              <a:t>Administrative</a:t>
            </a:r>
            <a:r>
              <a:rPr lang="hu-HU" sz="1600" b="1" dirty="0"/>
              <a:t> </a:t>
            </a:r>
            <a:r>
              <a:rPr lang="hu-HU" sz="1600" b="1" dirty="0" err="1"/>
              <a:t>data</a:t>
            </a:r>
            <a:r>
              <a:rPr lang="hu-HU" sz="1600" b="1" dirty="0"/>
              <a:t> in </a:t>
            </a:r>
            <a:r>
              <a:rPr lang="hu-HU" sz="1600" b="1" dirty="0" err="1"/>
              <a:t>the</a:t>
            </a:r>
            <a:r>
              <a:rPr lang="hu-HU" sz="1600" b="1" dirty="0"/>
              <a:t> </a:t>
            </a:r>
            <a:r>
              <a:rPr lang="hu-HU" sz="1600" b="1" dirty="0" err="1"/>
              <a:t>focus</a:t>
            </a:r>
            <a:endParaRPr lang="hu-HU" sz="1600" b="1" dirty="0"/>
          </a:p>
        </p:txBody>
      </p:sp>
      <p:cxnSp>
        <p:nvCxnSpPr>
          <p:cNvPr id="81" name="Egyenes összekötő nyíllal 80">
            <a:extLst>
              <a:ext uri="{FF2B5EF4-FFF2-40B4-BE49-F238E27FC236}">
                <a16:creationId xmlns:a16="http://schemas.microsoft.com/office/drawing/2014/main" id="{F3CD47E3-6F83-4E1F-8697-C65A585E09C5}"/>
              </a:ext>
            </a:extLst>
          </p:cNvPr>
          <p:cNvCxnSpPr/>
          <p:nvPr/>
        </p:nvCxnSpPr>
        <p:spPr>
          <a:xfrm flipH="1" flipV="1">
            <a:off x="3242864" y="2791077"/>
            <a:ext cx="12243" cy="635039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6788AE6D-ED22-440A-A1D5-58574FC67520}"/>
              </a:ext>
            </a:extLst>
          </p:cNvPr>
          <p:cNvSpPr txBox="1"/>
          <p:nvPr/>
        </p:nvSpPr>
        <p:spPr>
          <a:xfrm>
            <a:off x="4644300" y="2321249"/>
            <a:ext cx="77414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T+45 </a:t>
            </a:r>
            <a:r>
              <a:rPr lang="hu-HU" sz="1200" b="1" dirty="0" err="1"/>
              <a:t>days</a:t>
            </a:r>
            <a:endParaRPr lang="hu-HU" sz="1200" b="1" dirty="0"/>
          </a:p>
        </p:txBody>
      </p:sp>
      <p:cxnSp>
        <p:nvCxnSpPr>
          <p:cNvPr id="83" name="Egyenes összekötő nyíllal 82">
            <a:extLst>
              <a:ext uri="{FF2B5EF4-FFF2-40B4-BE49-F238E27FC236}">
                <a16:creationId xmlns:a16="http://schemas.microsoft.com/office/drawing/2014/main" id="{6B3E5201-DFB9-426F-B65C-68E0D7ADCDF4}"/>
              </a:ext>
            </a:extLst>
          </p:cNvPr>
          <p:cNvCxnSpPr/>
          <p:nvPr/>
        </p:nvCxnSpPr>
        <p:spPr>
          <a:xfrm flipH="1" flipV="1">
            <a:off x="5036246" y="2787110"/>
            <a:ext cx="12243" cy="635039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nyíllal 83">
            <a:extLst>
              <a:ext uri="{FF2B5EF4-FFF2-40B4-BE49-F238E27FC236}">
                <a16:creationId xmlns:a16="http://schemas.microsoft.com/office/drawing/2014/main" id="{218AC3AC-C511-4291-B514-109B13AB4A45}"/>
              </a:ext>
            </a:extLst>
          </p:cNvPr>
          <p:cNvCxnSpPr/>
          <p:nvPr/>
        </p:nvCxnSpPr>
        <p:spPr>
          <a:xfrm flipH="1" flipV="1">
            <a:off x="8622929" y="2752501"/>
            <a:ext cx="12243" cy="612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>
            <a:extLst>
              <a:ext uri="{FF2B5EF4-FFF2-40B4-BE49-F238E27FC236}">
                <a16:creationId xmlns:a16="http://schemas.microsoft.com/office/drawing/2014/main" id="{5885EF1A-F9CA-44E3-83F6-18190FCD0762}"/>
              </a:ext>
            </a:extLst>
          </p:cNvPr>
          <p:cNvCxnSpPr/>
          <p:nvPr/>
        </p:nvCxnSpPr>
        <p:spPr>
          <a:xfrm flipH="1" flipV="1">
            <a:off x="9380810" y="2756617"/>
            <a:ext cx="12243" cy="61200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nyíllal 85">
            <a:extLst>
              <a:ext uri="{FF2B5EF4-FFF2-40B4-BE49-F238E27FC236}">
                <a16:creationId xmlns:a16="http://schemas.microsoft.com/office/drawing/2014/main" id="{049E26B3-8CB2-4583-8045-08A09788C76F}"/>
              </a:ext>
            </a:extLst>
          </p:cNvPr>
          <p:cNvCxnSpPr/>
          <p:nvPr/>
        </p:nvCxnSpPr>
        <p:spPr>
          <a:xfrm flipH="1">
            <a:off x="2531461" y="3372367"/>
            <a:ext cx="1" cy="600668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Kép 86">
            <a:extLst>
              <a:ext uri="{FF2B5EF4-FFF2-40B4-BE49-F238E27FC236}">
                <a16:creationId xmlns:a16="http://schemas.microsoft.com/office/drawing/2014/main" id="{0A8C2FF1-A536-4343-B7E9-8A64483C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8" name="Szövegdoboz 87">
            <a:extLst>
              <a:ext uri="{FF2B5EF4-FFF2-40B4-BE49-F238E27FC236}">
                <a16:creationId xmlns:a16="http://schemas.microsoft.com/office/drawing/2014/main" id="{A3ECC60E-C853-46EE-945B-977B043B241C}"/>
              </a:ext>
            </a:extLst>
          </p:cNvPr>
          <p:cNvSpPr txBox="1"/>
          <p:nvPr/>
        </p:nvSpPr>
        <p:spPr>
          <a:xfrm>
            <a:off x="10423105" y="2931578"/>
            <a:ext cx="57724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/>
              <a:t>2021</a:t>
            </a:r>
          </a:p>
        </p:txBody>
      </p:sp>
      <p:sp>
        <p:nvSpPr>
          <p:cNvPr id="89" name="Szövegdoboz 88">
            <a:extLst>
              <a:ext uri="{FF2B5EF4-FFF2-40B4-BE49-F238E27FC236}">
                <a16:creationId xmlns:a16="http://schemas.microsoft.com/office/drawing/2014/main" id="{C35EEDA4-C8AF-4FCD-B27A-6B22EE6C3D59}"/>
              </a:ext>
            </a:extLst>
          </p:cNvPr>
          <p:cNvSpPr txBox="1"/>
          <p:nvPr/>
        </p:nvSpPr>
        <p:spPr>
          <a:xfrm>
            <a:off x="10680581" y="1900621"/>
            <a:ext cx="14679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>
                <a:solidFill>
                  <a:srgbClr val="002060"/>
                </a:solidFill>
              </a:rPr>
              <a:t>Publication</a:t>
            </a:r>
            <a:r>
              <a:rPr lang="hu-HU" sz="1600" b="1" dirty="0">
                <a:solidFill>
                  <a:srgbClr val="002060"/>
                </a:solidFill>
              </a:rPr>
              <a:t> </a:t>
            </a:r>
            <a:r>
              <a:rPr lang="hu-HU" sz="1600" b="1" dirty="0" err="1">
                <a:solidFill>
                  <a:srgbClr val="002060"/>
                </a:solidFill>
              </a:rPr>
              <a:t>on</a:t>
            </a:r>
            <a:r>
              <a:rPr lang="hu-HU" sz="1600" b="1" dirty="0">
                <a:solidFill>
                  <a:srgbClr val="002060"/>
                </a:solidFill>
              </a:rPr>
              <a:t> t+30 </a:t>
            </a:r>
            <a:r>
              <a:rPr lang="hu-HU" sz="1600" b="1" dirty="0" err="1">
                <a:solidFill>
                  <a:srgbClr val="002060"/>
                </a:solidFill>
              </a:rPr>
              <a:t>days</a:t>
            </a:r>
            <a:endParaRPr lang="hu-HU" sz="1600" b="1" dirty="0">
              <a:solidFill>
                <a:srgbClr val="002060"/>
              </a:solidFill>
            </a:endParaRPr>
          </a:p>
        </p:txBody>
      </p:sp>
      <p:cxnSp>
        <p:nvCxnSpPr>
          <p:cNvPr id="90" name="Egyenes összekötő nyíllal 89">
            <a:extLst>
              <a:ext uri="{FF2B5EF4-FFF2-40B4-BE49-F238E27FC236}">
                <a16:creationId xmlns:a16="http://schemas.microsoft.com/office/drawing/2014/main" id="{BC723FE2-1EF7-47D2-A80E-21CE513D6A73}"/>
              </a:ext>
            </a:extLst>
          </p:cNvPr>
          <p:cNvCxnSpPr>
            <a:cxnSpLocks/>
          </p:cNvCxnSpPr>
          <p:nvPr/>
        </p:nvCxnSpPr>
        <p:spPr>
          <a:xfrm flipH="1" flipV="1">
            <a:off x="11554264" y="2447444"/>
            <a:ext cx="1" cy="802817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2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ECEA670-F48F-4DD9-B0E2-104B79002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67" y="31766"/>
            <a:ext cx="7467600" cy="72008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2060"/>
                </a:solidFill>
                <a:latin typeface="+mn-lt"/>
              </a:rPr>
              <a:t>The three approaches of GDP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DD960D7B-7577-4535-AC33-81E1713A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1AD4A6-624B-49F3-BB3A-0564BBAC88C9}" type="slidenum">
              <a:rPr lang="hu-HU" altLang="en-US"/>
              <a:pPr/>
              <a:t>5</a:t>
            </a:fld>
            <a:endParaRPr lang="hu-HU" alt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010AF23-4414-4483-9319-F143159C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71" y="6067"/>
            <a:ext cx="1494029" cy="151793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9B3BFD-681E-45AE-B13B-D0DEA00A3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421525"/>
              </p:ext>
            </p:extLst>
          </p:nvPr>
        </p:nvGraphicFramePr>
        <p:xfrm>
          <a:off x="1119316" y="1391636"/>
          <a:ext cx="9953367" cy="440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02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476770-ECF9-4D61-9985-DF36BD55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 err="1">
                <a:solidFill>
                  <a:srgbClr val="002060"/>
                </a:solidFill>
              </a:rPr>
              <a:t>Estimation</a:t>
            </a:r>
            <a:r>
              <a:rPr lang="hu-HU" b="1" dirty="0">
                <a:solidFill>
                  <a:srgbClr val="002060"/>
                </a:solidFill>
              </a:rPr>
              <a:t> of T+30 - </a:t>
            </a:r>
            <a:r>
              <a:rPr lang="hu-HU" b="1" dirty="0" err="1">
                <a:solidFill>
                  <a:srgbClr val="002060"/>
                </a:solidFill>
              </a:rPr>
              <a:t>Production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approach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91D7E729-17FA-4DDC-B27F-EBCB92020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287722"/>
              </p:ext>
            </p:extLst>
          </p:nvPr>
        </p:nvGraphicFramePr>
        <p:xfrm>
          <a:off x="838200" y="1485900"/>
          <a:ext cx="1063942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Összeadás jele 5">
            <a:extLst>
              <a:ext uri="{FF2B5EF4-FFF2-40B4-BE49-F238E27FC236}">
                <a16:creationId xmlns:a16="http://schemas.microsoft.com/office/drawing/2014/main" id="{D7F4B2AD-EB34-4BE3-AB6B-DC836743F9FA}"/>
              </a:ext>
            </a:extLst>
          </p:cNvPr>
          <p:cNvSpPr/>
          <p:nvPr/>
        </p:nvSpPr>
        <p:spPr>
          <a:xfrm>
            <a:off x="5038725" y="3543300"/>
            <a:ext cx="723900" cy="685800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Kivonás jele 6">
            <a:extLst>
              <a:ext uri="{FF2B5EF4-FFF2-40B4-BE49-F238E27FC236}">
                <a16:creationId xmlns:a16="http://schemas.microsoft.com/office/drawing/2014/main" id="{5B42B27D-DE9F-4E1B-9A27-DD16A2229ECE}"/>
              </a:ext>
            </a:extLst>
          </p:cNvPr>
          <p:cNvSpPr/>
          <p:nvPr/>
        </p:nvSpPr>
        <p:spPr>
          <a:xfrm>
            <a:off x="9677400" y="2971800"/>
            <a:ext cx="723900" cy="4572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656FBCD-6106-4FBE-847C-5D289E72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10312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33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6EAFE3-F00B-45C0-B541-786207E9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2060"/>
                </a:solidFill>
                <a:latin typeface="+mn-lt"/>
              </a:rPr>
              <a:t>Input </a:t>
            </a:r>
            <a:r>
              <a:rPr lang="hu-HU" b="1" dirty="0" err="1">
                <a:solidFill>
                  <a:srgbClr val="002060"/>
                </a:solidFill>
                <a:latin typeface="+mn-lt"/>
              </a:rPr>
              <a:t>data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6BD571F0-C504-4208-8F47-AF8921C7E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110747"/>
              </p:ext>
            </p:extLst>
          </p:nvPr>
        </p:nvGraphicFramePr>
        <p:xfrm>
          <a:off x="838200" y="15113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7F55D4-1FBC-41FB-9BF9-BE7846D5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550" y="6310312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33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FFEFDE-75A4-4E08-85C0-87DEA5C3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2060"/>
                </a:solidFill>
                <a:latin typeface="+mn-lt"/>
              </a:rPr>
              <a:t>Model</a:t>
            </a:r>
            <a:r>
              <a:rPr lang="hu-H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+mn-lt"/>
              </a:rPr>
              <a:t>estimation</a:t>
            </a:r>
            <a:endParaRPr lang="hu-H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5" name="Tartalom helye 14">
            <a:extLst>
              <a:ext uri="{FF2B5EF4-FFF2-40B4-BE49-F238E27FC236}">
                <a16:creationId xmlns:a16="http://schemas.microsoft.com/office/drawing/2014/main" id="{931D9E2B-A9B2-4222-BE75-ED207D873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46659"/>
              </p:ext>
            </p:extLst>
          </p:nvPr>
        </p:nvGraphicFramePr>
        <p:xfrm>
          <a:off x="771525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E0499617-D030-4DE9-8FA0-D8A10321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025" y="6413500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05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16C1B0-3253-44DB-A801-F7B58AF0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798038"/>
              </p:ext>
            </p:extLst>
          </p:nvPr>
        </p:nvGraphicFramePr>
        <p:xfrm>
          <a:off x="838201" y="409575"/>
          <a:ext cx="10639424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201C44-A668-471F-9480-92D13B5D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346825"/>
            <a:ext cx="2743200" cy="365125"/>
          </a:xfrm>
        </p:spPr>
        <p:txBody>
          <a:bodyPr/>
          <a:lstStyle/>
          <a:p>
            <a:fld id="{35BB30DB-03CE-4D58-A6AF-CE250C645489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044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c2905b2c3e1aa4985b7e2496453a0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dee037046ad32af3116d3be75d37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0BDDF2-2F4B-469B-AC5B-A3BFBE6C91EF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40937C-99BC-472E-B9AB-F419CF14E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92070A-3AC3-4618-8C59-193FE8A3BB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3270</TotalTime>
  <Words>703</Words>
  <Application>Microsoft Office PowerPoint</Application>
  <PresentationFormat>Широкоэкранный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TimesNewRomanPS-BoldMT</vt:lpstr>
      <vt:lpstr>Office Theme</vt:lpstr>
      <vt:lpstr>Презентация PowerPoint</vt:lpstr>
      <vt:lpstr>Agenda</vt:lpstr>
      <vt:lpstr>Презентация PowerPoint</vt:lpstr>
      <vt:lpstr>Презентация PowerPoint</vt:lpstr>
      <vt:lpstr>The three approaches of GDP</vt:lpstr>
      <vt:lpstr>Estimation of T+30 - Production approach </vt:lpstr>
      <vt:lpstr>Input data</vt:lpstr>
      <vt:lpstr>Model estimation</vt:lpstr>
      <vt:lpstr>Презентация PowerPoint</vt:lpstr>
      <vt:lpstr>Презентация PowerPoint</vt:lpstr>
      <vt:lpstr>Презентация PowerPoint</vt:lpstr>
      <vt:lpstr>Презентация PowerPoint</vt:lpstr>
      <vt:lpstr>Challenges</vt:lpstr>
      <vt:lpstr>Summary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Федосеева</cp:lastModifiedBy>
  <cp:revision>83</cp:revision>
  <dcterms:created xsi:type="dcterms:W3CDTF">2024-03-11T10:59:58Z</dcterms:created>
  <dcterms:modified xsi:type="dcterms:W3CDTF">2025-09-30T08:28:49Z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