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1232" r:id="rId5"/>
    <p:sldId id="1177" r:id="rId6"/>
    <p:sldId id="258" r:id="rId7"/>
    <p:sldId id="259" r:id="rId8"/>
    <p:sldId id="260" r:id="rId9"/>
    <p:sldId id="261" r:id="rId10"/>
    <p:sldId id="265" r:id="rId11"/>
    <p:sldId id="264" r:id="rId12"/>
    <p:sldId id="1243" r:id="rId13"/>
    <p:sldId id="1242" r:id="rId14"/>
    <p:sldId id="1241" r:id="rId15"/>
    <p:sldId id="1240" r:id="rId16"/>
    <p:sldId id="1239" r:id="rId17"/>
    <p:sldId id="1238" r:id="rId18"/>
    <p:sldId id="1237" r:id="rId19"/>
    <p:sldId id="1236" r:id="rId20"/>
    <p:sldId id="1235" r:id="rId21"/>
    <p:sldId id="262" r:id="rId22"/>
    <p:sldId id="1234" r:id="rId23"/>
    <p:sldId id="1233" r:id="rId24"/>
    <p:sldId id="263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347A4D-7F5E-4645-A904-9BDA6B592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B65B82C-33CB-4A5D-9C4A-96CABE993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1C755D5-A89E-4DA0-A5E9-D0056932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E669AE5-882A-4EA2-A7A5-3E631DCCD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6EE85E8-8894-490C-A780-37E114CB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95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05037D-FBED-43D4-B20C-07683FB3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793ED82-CC53-444F-87F2-68FE5CEF5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7E7A3E-C4D7-45B5-A72E-69CF898A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724381-7C96-4215-8399-3920F2C1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135E9FB-B252-4800-A1CC-D337C810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748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6921695-2567-4614-99F3-B1AEB4DD7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99C1ADA-1E85-495D-9530-5CFFD586B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52C499-8D56-44F1-9D0D-905EE356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D78361F-7535-4272-B8A5-AF12E902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3284A6A-5D33-48D5-9CB7-93C7EF81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0130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74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81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48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07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9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00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1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6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1CEB6B-1267-454B-B8F9-5026A6A4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0ECF5D-75B6-4F10-A566-18228EF09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34001F1-8CDD-47D1-80EF-8378DA7D9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9AB1D48-0D2B-4A7D-9D3F-9D496919A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BC1ADB0-CB75-45CA-B13F-0E100DA4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57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03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73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33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4E5864-C87F-41DF-B130-4DAC036B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B10F9F5-E109-4922-8818-94BA179D5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BADF5B-A2F2-4309-B510-EADFD4853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A5FC3C-E527-4C83-A46F-128963BD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651D91-5A4B-42EE-A145-6FA4F9FA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371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B469D3-1A12-49E8-817A-16DB2BC9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291EFF-7EA9-4EEB-A754-85A62A1E5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0D655D2-B99E-4B95-BA44-EB60C7FDD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427E235-1769-4428-80D8-2120247B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56E9AC3-C51D-4DE6-A8C0-74A604E53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F119119-D579-4D23-A66E-6C3CC87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71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49B69B-9866-4BE3-A03E-6E0CB5C53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C7D0A0F-AE80-4873-8C40-72A2E1888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70B3862-3901-4577-BCA5-D395B5D14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5A5197C-7B6B-4BE2-AC37-6529B1BCC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B7BC68F-306D-46E4-908F-391A8EE40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E3CEAA0-B5C5-4B68-B43F-8DE1C47B3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5B17CFF-34E6-4276-AB09-15B42837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A57D83F-0144-4B21-84CF-8DF99A03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123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D11FA6-49B6-4FD8-BE43-ACFB11AA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D2F80D9-DB82-420F-82A9-2213F679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3ABCCF1-DAF9-4874-A4F4-86330130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5803DC1-AA75-42D0-BE3F-00E6797F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18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CF895B3-6D53-4979-8E82-143EE57C5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920F4DF-79A7-461F-A1EE-B71008D26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A737EEE-D268-4342-8D9B-33BF9047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655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B2C3A8-BBAB-47B8-B562-ABBC50388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C88B48-B2AD-4AC0-97B1-534E59A4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00864AD-9458-409D-9E8F-A956ED2BF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16BDB10-0235-4B8C-964E-E9EE4CE0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81875EE-FFA9-42DB-9070-30C3DBC3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03B3FF6-5D41-4876-AC44-D8A77157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008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A97479-8518-4740-AD4F-449A6B87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0E0379D-F43B-4FEC-926B-264CDF6ADD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7F7C08F-4AC5-41AA-9D21-DC96F42F9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17FF693-1576-4E57-8CCC-0E1F7AE5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A049EA0-2371-40E5-8DCC-3112AF7F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EB9B9BE-CCC6-45DB-9C5A-922480D1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70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D3630E5-F139-4552-A913-8CE7FD8A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4FECA7E-963B-4E13-AF9B-85DAA0D47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4E24874-590D-45A6-831F-8DD8F6345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C9D40-3974-486D-AE4A-9F8E33203F87}" type="datetimeFigureOut">
              <a:rPr lang="hu-HU" smtClean="0"/>
              <a:t>2025.09.16.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AE414E4-0253-42E9-8682-EAFBC36B7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9210B3-F77C-4C63-9513-BFEE2FB82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36166-DE14-4B08-BC24-0BFADD2C06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8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5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E503588-D098-44C8-BA9F-701B02764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1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21E519F-4F92-446D-82E7-401DC0F3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58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453FB52-F9DF-4650-AE19-E2DF621C1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15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DE7927D-13E2-4401-BB5E-A64E76F51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3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5B8302B-06F8-4DD5-982B-144C11E5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72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38D601C-0E62-4D39-BFFB-FF6FCFDBF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440413B-496E-4416-AE80-9E50DCB34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47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84D2C84-B8E1-4F50-8501-78F4F018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04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69AD4AC-966B-458F-A318-E884EB31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4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11B4AD4-218E-48EE-84E5-E0BA66BBD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FFBA894-42DB-4848-987B-E34380659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7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6E88DC1-BE12-40A6-B1A3-274990347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65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CD095CC-F12A-432D-A1AF-ED570A999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27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E6A961D-7CC4-4706-B561-2906CB7DD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9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7361752-790E-4424-B292-7AA7E8FC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69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9ADBF00-F4CF-4F7E-8380-6CE1EE15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3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C5C9ED05-C4B1-46D5-A496-BBF7DB01B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0" y="0"/>
            <a:ext cx="10062599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638125E-EDB0-44BC-8CD4-B222DAB381FD}"/>
              </a:ext>
            </a:extLst>
          </p:cNvPr>
          <p:cNvSpPr txBox="1"/>
          <p:nvPr/>
        </p:nvSpPr>
        <p:spPr>
          <a:xfrm>
            <a:off x="1064700" y="0"/>
            <a:ext cx="617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Daily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heavy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vehicles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54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A77D66B6-BF5B-42A1-BF15-F1D11BD0D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0" y="0"/>
            <a:ext cx="10062599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0E1A344-66FF-4FBD-9EE9-31D5E390F0FE}"/>
              </a:ext>
            </a:extLst>
          </p:cNvPr>
          <p:cNvSpPr txBox="1"/>
          <p:nvPr/>
        </p:nvSpPr>
        <p:spPr>
          <a:xfrm>
            <a:off x="815530" y="0"/>
            <a:ext cx="6178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Daily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heavy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vehicles</a:t>
            </a:r>
            <a:b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CIS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countries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27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10B6B92-6CA2-476B-9D4C-3B37D108A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86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B773E02-40F4-4CAB-98EB-4030C9F8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9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B0FEC3E-A0C1-4C9C-86B8-9CB85EC79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5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8017130-3456-463E-8996-E4CC9BE94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08932DE-259A-4D78-9404-D55F1D06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85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</Words>
  <Application>Microsoft Office PowerPoint</Application>
  <PresentationFormat>Szélesvásznú</PresentationFormat>
  <Paragraphs>2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Office-téma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Csányi Zoltán</dc:creator>
  <cp:lastModifiedBy>Csányi Zoltán</cp:lastModifiedBy>
  <cp:revision>2</cp:revision>
  <dcterms:created xsi:type="dcterms:W3CDTF">2025-09-16T10:21:28Z</dcterms:created>
  <dcterms:modified xsi:type="dcterms:W3CDTF">2025-09-16T10:28:17Z</dcterms:modified>
</cp:coreProperties>
</file>