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1232" r:id="rId5"/>
    <p:sldId id="1177" r:id="rId6"/>
    <p:sldId id="258" r:id="rId7"/>
    <p:sldId id="259" r:id="rId8"/>
    <p:sldId id="260" r:id="rId9"/>
    <p:sldId id="261" r:id="rId10"/>
    <p:sldId id="265" r:id="rId11"/>
    <p:sldId id="264" r:id="rId12"/>
    <p:sldId id="1243" r:id="rId13"/>
    <p:sldId id="1242" r:id="rId14"/>
    <p:sldId id="1241" r:id="rId15"/>
    <p:sldId id="1240" r:id="rId16"/>
    <p:sldId id="1239" r:id="rId17"/>
    <p:sldId id="1238" r:id="rId18"/>
    <p:sldId id="1237" r:id="rId19"/>
    <p:sldId id="1236" r:id="rId20"/>
    <p:sldId id="1235" r:id="rId21"/>
    <p:sldId id="262" r:id="rId22"/>
    <p:sldId id="1234" r:id="rId23"/>
    <p:sldId id="1233" r:id="rId24"/>
    <p:sldId id="263" r:id="rId25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8347A4D-7F5E-4645-A904-9BDA6B592F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6B65B82C-33CB-4A5D-9C4A-96CABE9933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1C755D5-A89E-4DA0-A5E9-D0056932C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9D40-3974-486D-AE4A-9F8E33203F87}" type="datetimeFigureOut">
              <a:rPr lang="hu-HU" smtClean="0"/>
              <a:t>2025.09.16.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E669AE5-882A-4EA2-A7A5-3E631DCCD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6EE85E8-8894-490C-A780-37E114CB0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36166-DE14-4B08-BC24-0BFADD2C06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83957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705037D-FBED-43D4-B20C-07683FB35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E793ED82-CC53-444F-87F2-68FE5CEF5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E7E7A3E-C4D7-45B5-A72E-69CF898AE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9D40-3974-486D-AE4A-9F8E33203F87}" type="datetimeFigureOut">
              <a:rPr lang="hu-HU" smtClean="0"/>
              <a:t>2025.09.16.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9724381-7C96-4215-8399-3920F2C10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135E9FB-B252-4800-A1CC-D337C8109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36166-DE14-4B08-BC24-0BFADD2C06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27481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B6921695-2567-4614-99F3-B1AEB4DD76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A99C1ADA-1E85-495D-9530-5CFFD586BF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552C499-8D56-44F1-9D0D-905EE3561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9D40-3974-486D-AE4A-9F8E33203F87}" type="datetimeFigureOut">
              <a:rPr lang="hu-HU" smtClean="0"/>
              <a:t>2025.09.16.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D78361F-7535-4272-B8A5-AF12E9020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3284A6A-5D33-48D5-9CB7-93C7EF817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36166-DE14-4B08-BC24-0BFADD2C06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50130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474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5812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8486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9076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7982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8009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01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61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E1CEB6B-1267-454B-B8F9-5026A6A43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C0ECF5D-75B6-4F10-A566-18228EF094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34001F1-8CDD-47D1-80EF-8378DA7D9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9D40-3974-486D-AE4A-9F8E33203F87}" type="datetimeFigureOut">
              <a:rPr lang="hu-HU" smtClean="0"/>
              <a:t>2025.09.16.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9AB1D48-0D2B-4A7D-9D3F-9D496919A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BC1ADB0-CB75-45CA-B13F-0E100DA4E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36166-DE14-4B08-BC24-0BFADD2C06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5705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6033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0738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3332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image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498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74E5864-C87F-41DF-B130-4DAC036BE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B10F9F5-E109-4922-8818-94BA179D59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1BADF5B-A2F2-4309-B510-EADFD4853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9D40-3974-486D-AE4A-9F8E33203F87}" type="datetimeFigureOut">
              <a:rPr lang="hu-HU" smtClean="0"/>
              <a:t>2025.09.16.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4A5FC3C-E527-4C83-A46F-128963BDB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C651D91-5A4B-42EE-A145-6FA4F9FAF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36166-DE14-4B08-BC24-0BFADD2C06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23712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9B469D3-1A12-49E8-817A-16DB2BC92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B291EFF-7EA9-4EEB-A754-85A62A1E55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E0D655D2-B99E-4B95-BA44-EB60C7FDDE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427E235-1769-4428-80D8-2120247BE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9D40-3974-486D-AE4A-9F8E33203F87}" type="datetimeFigureOut">
              <a:rPr lang="hu-HU" smtClean="0"/>
              <a:t>2025.09.16.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56E9AC3-C51D-4DE6-A8C0-74A604E53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F119119-D579-4D23-A66E-6C3CC8785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36166-DE14-4B08-BC24-0BFADD2C06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0712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B49B69B-9866-4BE3-A03E-6E0CB5C53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1C7D0A0F-AE80-4873-8C40-72A2E18885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470B3862-3901-4577-BCA5-D395B5D144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35A5197C-7B6B-4BE2-AC37-6529B1BCC3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0B7BC68F-306D-46E4-908F-391A8EE403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4E3CEAA0-B5C5-4B68-B43F-8DE1C47B3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9D40-3974-486D-AE4A-9F8E33203F87}" type="datetimeFigureOut">
              <a:rPr lang="hu-HU" smtClean="0"/>
              <a:t>2025.09.16.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E5B17CFF-34E6-4276-AB09-15B428375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5A57D83F-0144-4B21-84CF-8DF99A039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36166-DE14-4B08-BC24-0BFADD2C06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1238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D11FA6-49B6-4FD8-BE43-ACFB11AA0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1D2F80D9-DB82-420F-82A9-2213F6799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9D40-3974-486D-AE4A-9F8E33203F87}" type="datetimeFigureOut">
              <a:rPr lang="hu-HU" smtClean="0"/>
              <a:t>2025.09.16.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43ABCCF1-DAF9-4874-A4F4-863301300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65803DC1-AA75-42D0-BE3F-00E6797FB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36166-DE14-4B08-BC24-0BFADD2C06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37186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FCF895B3-6D53-4979-8E82-143EE57C5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9D40-3974-486D-AE4A-9F8E33203F87}" type="datetimeFigureOut">
              <a:rPr lang="hu-HU" smtClean="0"/>
              <a:t>2025.09.16.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B920F4DF-79A7-461F-A1EE-B71008D26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A737EEE-D268-4342-8D9B-33BF90477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36166-DE14-4B08-BC24-0BFADD2C06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56550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9B2C3A8-BBAB-47B8-B562-ABBC50388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6C88B48-B2AD-4AC0-97B1-534E59A4D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100864AD-9458-409D-9E8F-A956ED2BF5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16BDB10-0235-4B8C-964E-E9EE4CE08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9D40-3974-486D-AE4A-9F8E33203F87}" type="datetimeFigureOut">
              <a:rPr lang="hu-HU" smtClean="0"/>
              <a:t>2025.09.16.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381875EE-FFA9-42DB-9070-30C3DBC39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03B3FF6-5D41-4876-AC44-D8A771579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36166-DE14-4B08-BC24-0BFADD2C06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30089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AA97479-8518-4740-AD4F-449A6B876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C0E0379D-F43B-4FEC-926B-264CDF6ADD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47F7C08F-4AC5-41AA-9D21-DC96F42F95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17FF693-1576-4E57-8CCC-0E1F7AE59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9D40-3974-486D-AE4A-9F8E33203F87}" type="datetimeFigureOut">
              <a:rPr lang="hu-HU" smtClean="0"/>
              <a:t>2025.09.16.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A049EA0-2371-40E5-8DCC-3112AF7FE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EB9B9BE-CCC6-45DB-9C5A-922480D1A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36166-DE14-4B08-BC24-0BFADD2C06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97708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6D3630E5-F139-4552-A913-8CE7FD8A1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4FECA7E-963B-4E13-AF9B-85DAA0D471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4E24874-590D-45A6-831F-8DD8F6345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CC9D40-3974-486D-AE4A-9F8E33203F87}" type="datetimeFigureOut">
              <a:rPr lang="hu-HU" smtClean="0"/>
              <a:t>2025.09.16.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AE414E4-0253-42E9-8682-EAFBC36B7B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29210B3-F77C-4C63-9513-BFEE2FB82F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36166-DE14-4B08-BC24-0BFADD2C06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687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151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CE503588-D098-44C8-BA9F-701B027642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714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A21E519F-4F92-446D-82E7-401DC0F3C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158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7453FB52-F9DF-4650-AE19-E2DF621C12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815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4DE7927D-13E2-4401-BB5E-A64E76F51F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431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05B8302B-06F8-4DD5-982B-144C11E5D1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072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838D601C-0E62-4D39-BFFB-FF6FCFDBF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733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F440413B-496E-4416-AE80-9E50DCB34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1475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D84D2C84-B8E1-4F50-8501-78F4F0183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4045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869AD4AC-966B-458F-A318-E884EB3178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6487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A11B4AD4-218E-48EE-84E5-E0BA66BBD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31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CFFBA894-42DB-4848-987B-E34380659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079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16E88DC1-BE12-40A6-B1A3-274990347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5651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3CD095CC-F12A-432D-A1AF-ED570A999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8278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3E6A961D-7CC4-4706-B561-2906CB7DD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998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27361752-790E-4424-B292-7AA7E8FCF5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1694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59ADBF00-F4CF-4F7E-8380-6CE1EE15B6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63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ép 10">
            <a:extLst>
              <a:ext uri="{FF2B5EF4-FFF2-40B4-BE49-F238E27FC236}">
                <a16:creationId xmlns:a16="http://schemas.microsoft.com/office/drawing/2014/main" id="{C5C9ED05-C4B1-46D5-A496-BBF7DB01BD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700" y="0"/>
            <a:ext cx="10062599" cy="6858000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B638125E-EDB0-44BC-8CD4-B222DAB381FD}"/>
              </a:ext>
            </a:extLst>
          </p:cNvPr>
          <p:cNvSpPr txBox="1"/>
          <p:nvPr/>
        </p:nvSpPr>
        <p:spPr>
          <a:xfrm>
            <a:off x="1064700" y="0"/>
            <a:ext cx="6178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Daily </a:t>
            </a:r>
            <a:r>
              <a:rPr kumimoji="0" lang="hu-HU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traffic</a:t>
            </a: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of </a:t>
            </a:r>
            <a:r>
              <a:rPr kumimoji="0" lang="hu-HU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heavy</a:t>
            </a: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hu-HU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vehicles</a:t>
            </a:r>
            <a:endParaRPr kumimoji="0" lang="hu-H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4544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1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ép 9">
            <a:extLst>
              <a:ext uri="{FF2B5EF4-FFF2-40B4-BE49-F238E27FC236}">
                <a16:creationId xmlns:a16="http://schemas.microsoft.com/office/drawing/2014/main" id="{A77D66B6-BF5B-42A1-BF15-F1D11BD0D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700" y="0"/>
            <a:ext cx="10062599" cy="6858000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A0E1A344-66FF-4FBD-9EE9-31D5E390F0FE}"/>
              </a:ext>
            </a:extLst>
          </p:cNvPr>
          <p:cNvSpPr txBox="1"/>
          <p:nvPr/>
        </p:nvSpPr>
        <p:spPr>
          <a:xfrm>
            <a:off x="815530" y="0"/>
            <a:ext cx="61784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Daily </a:t>
            </a:r>
            <a:r>
              <a:rPr kumimoji="0" lang="hu-HU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traffic</a:t>
            </a: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of </a:t>
            </a:r>
            <a:r>
              <a:rPr kumimoji="0" lang="hu-HU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heavy</a:t>
            </a: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hu-HU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vehicles</a:t>
            </a:r>
            <a:b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hu-HU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from</a:t>
            </a: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CIS </a:t>
            </a:r>
            <a:r>
              <a:rPr kumimoji="0" lang="hu-HU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countries</a:t>
            </a:r>
            <a:endParaRPr kumimoji="0" lang="hu-H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5727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D10B6B92-6CA2-476B-9D4C-3B37D108A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486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EB773E02-40F4-4CAB-98EB-4030C9F8B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795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9B0FEC3E-A0C1-4C9C-86B8-9CB85EC79F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95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28017130-3456-463E-8996-E4CC9BE94E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4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A08932DE-259A-4D78-9404-D55F1D069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9859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14</Words>
  <Application>Microsoft Office PowerPoint</Application>
  <PresentationFormat>Szélesvásznú</PresentationFormat>
  <Paragraphs>2</Paragraphs>
  <Slides>23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2</vt:i4>
      </vt:variant>
      <vt:variant>
        <vt:lpstr>Diacímek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Office-téma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Csányi Zoltán</dc:creator>
  <cp:lastModifiedBy>Csányi Zoltán</cp:lastModifiedBy>
  <cp:revision>2</cp:revision>
  <dcterms:created xsi:type="dcterms:W3CDTF">2025-09-16T10:21:28Z</dcterms:created>
  <dcterms:modified xsi:type="dcterms:W3CDTF">2025-09-16T10:28:17Z</dcterms:modified>
</cp:coreProperties>
</file>