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F83BC-38C2-4630-AD39-CD01D3A3ADB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4D6-EAAB-4DDF-AE2F-E7711258E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6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F83BC-38C2-4630-AD39-CD01D3A3ADB5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C14D6-EAAB-4DDF-AE2F-E7711258EA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81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Международная миграция в странах</a:t>
            </a:r>
            <a:b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ru-RU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Содружества Независимых Государств: проблемы учёта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70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5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0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6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0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9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7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49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8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89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5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62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0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99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35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ru-RU" sz="1200" smtClean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Международная миграция в странах Содружества Независимых Государств: проблемы учёта</a:t>
            </a:r>
            <a:endParaRPr lang="ru-RU" sz="1200" dirty="0">
              <a:solidFill>
                <a:srgbClr val="00206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15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Экран (16:9)</PresentationFormat>
  <Paragraphs>17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Международная миграция в странах Содружества Независимых Государств: проблемы учёта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миграция в странах Содружества Независимых Государств: проблемы учёта</dc:title>
  <dc:creator>Киселева Н.М.</dc:creator>
  <cp:lastModifiedBy>Киселева Н.М.</cp:lastModifiedBy>
  <cp:revision>1</cp:revision>
  <dcterms:created xsi:type="dcterms:W3CDTF">2023-03-14T12:55:59Z</dcterms:created>
  <dcterms:modified xsi:type="dcterms:W3CDTF">2023-03-14T12:55:59Z</dcterms:modified>
</cp:coreProperties>
</file>